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_rels/presentation.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media/image56.png" ContentType="image/png"/>
  <Override PartName="/ppt/media/image55.png" ContentType="image/png"/>
  <Override PartName="/ppt/media/image53.png" ContentType="image/png"/>
  <Override PartName="/ppt/media/image52.jpeg" ContentType="image/jpeg"/>
  <Override PartName="/ppt/media/image13.png" ContentType="image/png"/>
  <Override PartName="/ppt/media/image1.png" ContentType="image/png"/>
  <Override PartName="/ppt/media/image51.png" ContentType="image/png"/>
  <Override PartName="/ppt/media/image50.png" ContentType="image/png"/>
  <Override PartName="/ppt/media/image46.png" ContentType="image/png"/>
  <Override PartName="/ppt/media/image45.png" ContentType="image/png"/>
  <Override PartName="/ppt/media/image44.jpeg" ContentType="image/jpeg"/>
  <Override PartName="/ppt/media/image41.png" ContentType="image/png"/>
  <Override PartName="/ppt/media/image3.jpeg" ContentType="image/jpeg"/>
  <Override PartName="/ppt/media/image40.png" ContentType="image/png"/>
  <Override PartName="/ppt/media/image43.jpeg" ContentType="image/jpeg"/>
  <Override PartName="/ppt/media/image28.png" ContentType="image/png"/>
  <Override PartName="/ppt/media/image35.png" ContentType="image/png"/>
  <Override PartName="/ppt/media/media59.mkv" ContentType="application/vnd.sun.star.media"/>
  <Override PartName="/ppt/media/image12.png" ContentType="image/png"/>
  <Override PartName="/ppt/media/image33.png" ContentType="image/png"/>
  <Override PartName="/ppt/media/image32.png" ContentType="image/png"/>
  <Override PartName="/ppt/media/image30.jpeg" ContentType="image/jpeg"/>
  <Override PartName="/ppt/media/image47.png" ContentType="image/png"/>
  <Override PartName="/ppt/media/image10.png" ContentType="image/png"/>
  <Override PartName="/ppt/media/image36.jpeg" ContentType="image/jpeg"/>
  <Override PartName="/ppt/media/image48.png" ContentType="image/png"/>
  <Override PartName="/ppt/media/image9.jpeg" ContentType="image/jpeg"/>
  <Override PartName="/ppt/media/image18.jpeg" ContentType="image/jpeg"/>
  <Override PartName="/ppt/media/image57.png" ContentType="image/png"/>
  <Override PartName="/ppt/media/image21.png" ContentType="image/png"/>
  <Override PartName="/ppt/media/image58.png" ContentType="image/png"/>
  <Override PartName="/ppt/media/image26.jpeg" ContentType="image/jpeg"/>
  <Override PartName="/ppt/media/image79.png" ContentType="image/png"/>
  <Override PartName="/ppt/media/image42.png" ContentType="image/png"/>
  <Override PartName="/ppt/media/image60.png" ContentType="image/png"/>
  <Override PartName="/ppt/media/image25.png" ContentType="image/png"/>
  <Override PartName="/ppt/media/image62.png" ContentType="image/png"/>
  <Override PartName="/ppt/media/image64.png" ContentType="image/png"/>
  <Override PartName="/ppt/media/image65.png" ContentType="image/png"/>
  <Override PartName="/ppt/media/image67.png" ContentType="image/png"/>
  <Override PartName="/ppt/media/image20.png" ContentType="image/png"/>
  <Override PartName="/ppt/media/image37.jpeg" ContentType="image/jpeg"/>
  <Override PartName="/ppt/media/image88.jpeg" ContentType="image/jpeg"/>
  <Override PartName="/ppt/media/image14.png" ContentType="image/png"/>
  <Override PartName="/ppt/media/image74.png" ContentType="image/png"/>
  <Override PartName="/ppt/media/image86.jpeg" ContentType="image/jpeg"/>
  <Override PartName="/ppt/media/image73.png" ContentType="image/png"/>
  <Override PartName="/ppt/media/image15.png" ContentType="image/png"/>
  <Override PartName="/ppt/media/image80.png" ContentType="image/png"/>
  <Override PartName="/ppt/media/image78.png" ContentType="image/png"/>
  <Override PartName="/ppt/media/image61.png" ContentType="image/png"/>
  <Override PartName="/ppt/media/media84.mkv" ContentType="application/vnd.sun.star.media"/>
  <Override PartName="/ppt/media/image49.jpeg" ContentType="image/jpeg"/>
  <Override PartName="/ppt/media/image77.png" ContentType="image/png"/>
  <Override PartName="/ppt/media/image66.jpeg" ContentType="image/jpeg"/>
  <Override PartName="/ppt/media/image76.png" ContentType="image/png"/>
  <Override PartName="/ppt/media/image71.png" ContentType="image/png"/>
  <Override PartName="/ppt/media/image63.jpeg" ContentType="image/jpeg"/>
  <Override PartName="/ppt/media/image29.png" ContentType="image/png"/>
  <Override PartName="/ppt/media/image69.png" ContentType="image/png"/>
  <Override PartName="/ppt/media/image70.png" ContentType="image/png"/>
  <Override PartName="/ppt/media/image68.png" ContentType="image/png"/>
  <Override PartName="/ppt/media/image31.png" ContentType="image/png"/>
  <Override PartName="/ppt/media/image2.gif" ContentType="image/gif"/>
  <Override PartName="/ppt/media/image82.png" ContentType="image/png"/>
  <Override PartName="/ppt/media/image17.png" ContentType="image/png"/>
  <Override PartName="/ppt/media/image24.png" ContentType="image/png"/>
  <Override PartName="/ppt/media/image11.jpeg" ContentType="image/jpeg"/>
  <Override PartName="/ppt/media/image87.jpeg" ContentType="image/jpeg"/>
  <Override PartName="/ppt/media/image19.gif" ContentType="image/gif"/>
  <Override PartName="/ppt/media/image54.png" ContentType="image/png"/>
  <Override PartName="/ppt/media/image38.jpeg" ContentType="image/jpeg"/>
  <Override PartName="/ppt/media/image72.png" ContentType="image/png"/>
  <Override PartName="/ppt/media/image83.png" ContentType="image/png"/>
  <Override PartName="/ppt/media/image6.png" ContentType="image/png"/>
  <Override PartName="/ppt/media/image27.png" ContentType="image/png"/>
  <Override PartName="/ppt/media/image39.png" ContentType="image/png"/>
  <Override PartName="/ppt/media/image16.png" ContentType="image/png"/>
  <Override PartName="/ppt/media/image81.png" ContentType="image/png"/>
  <Override PartName="/ppt/media/image4.png" ContentType="image/png"/>
  <Override PartName="/ppt/media/image22.jpeg" ContentType="image/jpeg"/>
  <Override PartName="/ppt/media/image75.png" ContentType="image/png"/>
  <Override PartName="/ppt/media/image7.png" ContentType="image/png"/>
  <Override PartName="/ppt/media/image34.jpeg" ContentType="image/jpeg"/>
  <Override PartName="/ppt/media/image8.png" ContentType="image/png"/>
  <Override PartName="/ppt/media/image5.gif" ContentType="image/gif"/>
  <Override PartName="/ppt/media/image85.png" ContentType="image/png"/>
  <Override PartName="/ppt/media/image23.jpeg" ContentType="image/jpeg"/>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_rels/slide49.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71.xml.rels" ContentType="application/vnd.openxmlformats-package.relationships+xml"/>
  <Override PartName="/ppt/slides/_rels/slide67.xml.rels" ContentType="application/vnd.openxmlformats-package.relationships+xml"/>
  <Override PartName="/ppt/slides/_rels/slide77.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63.xml.rels" ContentType="application/vnd.openxmlformats-package.relationships+xml"/>
  <Override PartName="/ppt/slides/_rels/slide54.xml.rels" ContentType="application/vnd.openxmlformats-package.relationships+xml"/>
  <Override PartName="/ppt/slides/_rels/slide70.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36.xml.rels" ContentType="application/vnd.openxmlformats-package.relationships+xml"/>
  <Override PartName="/ppt/slides/_rels/slide55.xml.rels" ContentType="application/vnd.openxmlformats-package.relationships+xml"/>
  <Override PartName="/ppt/slides/_rels/slide64.xml.rels" ContentType="application/vnd.openxmlformats-package.relationships+xml"/>
  <Override PartName="/ppt/slides/_rels/slide48.xml.rels" ContentType="application/vnd.openxmlformats-package.relationships+xml"/>
  <Override PartName="/ppt/slides/_rels/slide40.xml.rels" ContentType="application/vnd.openxmlformats-package.relationships+xml"/>
  <Override PartName="/ppt/slides/_rels/slide5.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28.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13.xml.rels" ContentType="application/vnd.openxmlformats-package.relationships+xml"/>
  <Override PartName="/ppt/slides/_rels/slide31.xml.rels" ContentType="application/vnd.openxmlformats-package.relationships+xml"/>
  <Override PartName="/ppt/slides/_rels/slide39.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53.xml.rels" ContentType="application/vnd.openxmlformats-package.relationships+xml"/>
  <Override PartName="/ppt/slides/_rels/slide62.xml.rels" ContentType="application/vnd.openxmlformats-package.relationships+xml"/>
  <Override PartName="/ppt/slides/_rels/slide46.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52.xml.rels" ContentType="application/vnd.openxmlformats-package.relationships+xml"/>
  <Override PartName="/ppt/slides/_rels/slide76.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45.xml.rels" ContentType="application/vnd.openxmlformats-package.relationships+xml"/>
  <Override PartName="/ppt/slides/_rels/slide38.xml.rels" ContentType="application/vnd.openxmlformats-package.relationships+xml"/>
  <Override PartName="/ppt/slides/_rels/slide65.xml.rels" ContentType="application/vnd.openxmlformats-package.relationships+xml"/>
  <Override PartName="/ppt/slides/_rels/slide74.xml.rels" ContentType="application/vnd.openxmlformats-package.relationships+xml"/>
  <Override PartName="/ppt/slides/_rels/slide58.xml.rels" ContentType="application/vnd.openxmlformats-package.relationships+xml"/>
  <Override PartName="/ppt/slides/_rels/slide66.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75.xml.rels" ContentType="application/vnd.openxmlformats-package.relationships+xml"/>
  <Override PartName="/ppt/slides/_rels/slide26.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30.xml.rels" ContentType="application/vnd.openxmlformats-package.relationships+xml"/>
  <Override PartName="/ppt/slides/_rels/slide79.xml.rels" ContentType="application/vnd.openxmlformats-package.relationships+xml"/>
  <Override PartName="/ppt/slides/_rels/slide69.xml.rels" ContentType="application/vnd.openxmlformats-package.relationships+xml"/>
  <Override PartName="/ppt/slides/_rels/slide73.xml.rels" ContentType="application/vnd.openxmlformats-package.relationships+xml"/>
  <Override PartName="/ppt/slides/_rels/slide80.xml.rels" ContentType="application/vnd.openxmlformats-package.relationships+xml"/>
  <Override PartName="/ppt/slides/_rels/slide25.xml.rels" ContentType="application/vnd.openxmlformats-package.relationships+xml"/>
  <Override PartName="/ppt/slides/_rels/slide59.xml.rels" ContentType="application/vnd.openxmlformats-package.relationships+xml"/>
  <Override PartName="/ppt/slides/_rels/slide10.xml.rels" ContentType="application/vnd.openxmlformats-package.relationships+xml"/>
  <Override PartName="/ppt/slides/_rels/slide78.xml.rels" ContentType="application/vnd.openxmlformats-package.relationships+xml"/>
  <Override PartName="/ppt/slides/_rels/slide68.xml.rels" ContentType="application/vnd.openxmlformats-package.relationships+xml"/>
  <Override PartName="/ppt/slides/_rels/slide72.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3.xml" ContentType="application/vnd.openxmlformats-officedocument.presentationml.slide+xml"/>
  <Override PartName="/ppt/slides/slide60.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61.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62.xml" ContentType="application/vnd.openxmlformats-officedocument.presentationml.slide+xml"/>
  <Override PartName="/ppt/slides/slide26.xml" ContentType="application/vnd.openxmlformats-officedocument.presentationml.slide+xml"/>
  <Override PartName="/ppt/slides/slide63.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28.xml" ContentType="application/vnd.openxmlformats-officedocument.presentationml.slide+xml"/>
  <Override PartName="/ppt/slides/slide70.xml" ContentType="application/vnd.openxmlformats-officedocument.presentationml.slide+xml"/>
  <Override PartName="/ppt/slides/slide65.xml" ContentType="application/vnd.openxmlformats-officedocument.presentationml.slide+xml"/>
  <Override PartName="/ppt/slides/slide29.xml" ContentType="application/vnd.openxmlformats-officedocument.presentationml.slide+xml"/>
  <Override PartName="/ppt/slides/slide71.xml" ContentType="application/vnd.openxmlformats-officedocument.presentationml.slide+xml"/>
  <Override PartName="/ppt/slides/slide66.xml" ContentType="application/vnd.openxmlformats-officedocument.presentationml.slide+xml"/>
  <Override PartName="/ppt/slides/slide79.xml" ContentType="application/vnd.openxmlformats-officedocument.presentationml.slide+xml"/>
  <Override PartName="/ppt/slides/slide42.xml" ContentType="application/vnd.openxmlformats-officedocument.presentationml.slide+xml"/>
  <Override PartName="/ppt/slides/slide67.xml" ContentType="application/vnd.openxmlformats-officedocument.presentationml.slide+xml"/>
  <Override PartName="/ppt/slides/slide78.xml" ContentType="application/vnd.openxmlformats-officedocument.presentationml.slide+xml"/>
  <Override PartName="/ppt/slides/slide41.xml" ContentType="application/vnd.openxmlformats-officedocument.presentationml.slide+xml"/>
  <Override PartName="/ppt/slides/slide77.xml" ContentType="application/vnd.openxmlformats-officedocument.presentationml.slide+xml"/>
  <Override PartName="/ppt/slides/slide40.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80.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Lst>
  <p:sldSz cx="12192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31" name="PlaceHolder 2"/>
          <p:cNvSpPr>
            <a:spLocks noGrp="1"/>
          </p:cNvSpPr>
          <p:nvPr>
            <p:ph type="body"/>
          </p:nvPr>
        </p:nvSpPr>
        <p:spPr>
          <a:xfrm>
            <a:off x="0" y="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2" name="PlaceHolder 3"/>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34"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5"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6"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7" name="PlaceHolder 5"/>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39" name="PlaceHolder 2"/>
          <p:cNvSpPr>
            <a:spLocks noGrp="1"/>
          </p:cNvSpPr>
          <p:nvPr>
            <p:ph type="body"/>
          </p:nvPr>
        </p:nvSpPr>
        <p:spPr>
          <a:xfrm>
            <a:off x="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40" name="PlaceHolder 3"/>
          <p:cNvSpPr>
            <a:spLocks noGrp="1"/>
          </p:cNvSpPr>
          <p:nvPr>
            <p:ph type="body"/>
          </p:nvPr>
        </p:nvSpPr>
        <p:spPr>
          <a:xfrm>
            <a:off x="412200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41" name="PlaceHolder 4"/>
          <p:cNvSpPr>
            <a:spLocks noGrp="1"/>
          </p:cNvSpPr>
          <p:nvPr>
            <p:ph type="body"/>
          </p:nvPr>
        </p:nvSpPr>
        <p:spPr>
          <a:xfrm>
            <a:off x="824436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42" name="PlaceHolder 5"/>
          <p:cNvSpPr>
            <a:spLocks noGrp="1"/>
          </p:cNvSpPr>
          <p:nvPr>
            <p:ph type="body"/>
          </p:nvPr>
        </p:nvSpPr>
        <p:spPr>
          <a:xfrm>
            <a:off x="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43" name="PlaceHolder 6"/>
          <p:cNvSpPr>
            <a:spLocks noGrp="1"/>
          </p:cNvSpPr>
          <p:nvPr>
            <p:ph type="body"/>
          </p:nvPr>
        </p:nvSpPr>
        <p:spPr>
          <a:xfrm>
            <a:off x="412200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44" name="PlaceHolder 7"/>
          <p:cNvSpPr>
            <a:spLocks noGrp="1"/>
          </p:cNvSpPr>
          <p:nvPr>
            <p:ph type="body"/>
          </p:nvPr>
        </p:nvSpPr>
        <p:spPr>
          <a:xfrm>
            <a:off x="824436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54" name="PlaceHolder 2"/>
          <p:cNvSpPr>
            <a:spLocks noGrp="1"/>
          </p:cNvSpPr>
          <p:nvPr>
            <p:ph type="subTitle"/>
          </p:nvPr>
        </p:nvSpPr>
        <p:spPr>
          <a:xfrm>
            <a:off x="0" y="0"/>
            <a:ext cx="12191760" cy="4578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56" name="PlaceHolder 2"/>
          <p:cNvSpPr>
            <a:spLocks noGrp="1"/>
          </p:cNvSpPr>
          <p:nvPr>
            <p:ph type="body"/>
          </p:nvPr>
        </p:nvSpPr>
        <p:spPr>
          <a:xfrm>
            <a:off x="0" y="0"/>
            <a:ext cx="121917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58"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59"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1097280" y="4799520"/>
            <a:ext cx="10113120" cy="3447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63"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64"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65"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0" name="PlaceHolder 2"/>
          <p:cNvSpPr>
            <a:spLocks noGrp="1"/>
          </p:cNvSpPr>
          <p:nvPr>
            <p:ph type="subTitle"/>
          </p:nvPr>
        </p:nvSpPr>
        <p:spPr>
          <a:xfrm>
            <a:off x="0" y="0"/>
            <a:ext cx="12191760" cy="4578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67"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68"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69" name="PlaceHolder 4"/>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71"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72"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73" name="PlaceHolder 4"/>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75" name="PlaceHolder 2"/>
          <p:cNvSpPr>
            <a:spLocks noGrp="1"/>
          </p:cNvSpPr>
          <p:nvPr>
            <p:ph type="body"/>
          </p:nvPr>
        </p:nvSpPr>
        <p:spPr>
          <a:xfrm>
            <a:off x="0" y="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76" name="PlaceHolder 3"/>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78"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79"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80"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81" name="PlaceHolder 5"/>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83" name="PlaceHolder 2"/>
          <p:cNvSpPr>
            <a:spLocks noGrp="1"/>
          </p:cNvSpPr>
          <p:nvPr>
            <p:ph type="body"/>
          </p:nvPr>
        </p:nvSpPr>
        <p:spPr>
          <a:xfrm>
            <a:off x="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84" name="PlaceHolder 3"/>
          <p:cNvSpPr>
            <a:spLocks noGrp="1"/>
          </p:cNvSpPr>
          <p:nvPr>
            <p:ph type="body"/>
          </p:nvPr>
        </p:nvSpPr>
        <p:spPr>
          <a:xfrm>
            <a:off x="412200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85" name="PlaceHolder 4"/>
          <p:cNvSpPr>
            <a:spLocks noGrp="1"/>
          </p:cNvSpPr>
          <p:nvPr>
            <p:ph type="body"/>
          </p:nvPr>
        </p:nvSpPr>
        <p:spPr>
          <a:xfrm>
            <a:off x="824436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86" name="PlaceHolder 5"/>
          <p:cNvSpPr>
            <a:spLocks noGrp="1"/>
          </p:cNvSpPr>
          <p:nvPr>
            <p:ph type="body"/>
          </p:nvPr>
        </p:nvSpPr>
        <p:spPr>
          <a:xfrm>
            <a:off x="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87" name="PlaceHolder 6"/>
          <p:cNvSpPr>
            <a:spLocks noGrp="1"/>
          </p:cNvSpPr>
          <p:nvPr>
            <p:ph type="body"/>
          </p:nvPr>
        </p:nvSpPr>
        <p:spPr>
          <a:xfrm>
            <a:off x="412200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88" name="PlaceHolder 7"/>
          <p:cNvSpPr>
            <a:spLocks noGrp="1"/>
          </p:cNvSpPr>
          <p:nvPr>
            <p:ph type="body"/>
          </p:nvPr>
        </p:nvSpPr>
        <p:spPr>
          <a:xfrm>
            <a:off x="824436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97" name="PlaceHolder 2"/>
          <p:cNvSpPr>
            <a:spLocks noGrp="1"/>
          </p:cNvSpPr>
          <p:nvPr>
            <p:ph type="subTitle"/>
          </p:nvPr>
        </p:nvSpPr>
        <p:spPr>
          <a:xfrm>
            <a:off x="0" y="0"/>
            <a:ext cx="12191760" cy="4578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99" name="PlaceHolder 2"/>
          <p:cNvSpPr>
            <a:spLocks noGrp="1"/>
          </p:cNvSpPr>
          <p:nvPr>
            <p:ph type="body"/>
          </p:nvPr>
        </p:nvSpPr>
        <p:spPr>
          <a:xfrm>
            <a:off x="0" y="0"/>
            <a:ext cx="121917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01"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02"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2" name="PlaceHolder 2"/>
          <p:cNvSpPr>
            <a:spLocks noGrp="1"/>
          </p:cNvSpPr>
          <p:nvPr>
            <p:ph type="body"/>
          </p:nvPr>
        </p:nvSpPr>
        <p:spPr>
          <a:xfrm>
            <a:off x="0" y="0"/>
            <a:ext cx="121917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1097280" y="4799520"/>
            <a:ext cx="10113120" cy="3447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06"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07"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08"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10"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11"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12" name="PlaceHolder 4"/>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14"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15"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16" name="PlaceHolder 4"/>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18" name="PlaceHolder 2"/>
          <p:cNvSpPr>
            <a:spLocks noGrp="1"/>
          </p:cNvSpPr>
          <p:nvPr>
            <p:ph type="body"/>
          </p:nvPr>
        </p:nvSpPr>
        <p:spPr>
          <a:xfrm>
            <a:off x="0" y="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19" name="PlaceHolder 3"/>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21"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22"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23"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24" name="PlaceHolder 5"/>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26" name="PlaceHolder 2"/>
          <p:cNvSpPr>
            <a:spLocks noGrp="1"/>
          </p:cNvSpPr>
          <p:nvPr>
            <p:ph type="body"/>
          </p:nvPr>
        </p:nvSpPr>
        <p:spPr>
          <a:xfrm>
            <a:off x="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27" name="PlaceHolder 3"/>
          <p:cNvSpPr>
            <a:spLocks noGrp="1"/>
          </p:cNvSpPr>
          <p:nvPr>
            <p:ph type="body"/>
          </p:nvPr>
        </p:nvSpPr>
        <p:spPr>
          <a:xfrm>
            <a:off x="412200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28" name="PlaceHolder 4"/>
          <p:cNvSpPr>
            <a:spLocks noGrp="1"/>
          </p:cNvSpPr>
          <p:nvPr>
            <p:ph type="body"/>
          </p:nvPr>
        </p:nvSpPr>
        <p:spPr>
          <a:xfrm>
            <a:off x="824436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29" name="PlaceHolder 5"/>
          <p:cNvSpPr>
            <a:spLocks noGrp="1"/>
          </p:cNvSpPr>
          <p:nvPr>
            <p:ph type="body"/>
          </p:nvPr>
        </p:nvSpPr>
        <p:spPr>
          <a:xfrm>
            <a:off x="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30" name="PlaceHolder 6"/>
          <p:cNvSpPr>
            <a:spLocks noGrp="1"/>
          </p:cNvSpPr>
          <p:nvPr>
            <p:ph type="body"/>
          </p:nvPr>
        </p:nvSpPr>
        <p:spPr>
          <a:xfrm>
            <a:off x="412200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31" name="PlaceHolder 7"/>
          <p:cNvSpPr>
            <a:spLocks noGrp="1"/>
          </p:cNvSpPr>
          <p:nvPr>
            <p:ph type="body"/>
          </p:nvPr>
        </p:nvSpPr>
        <p:spPr>
          <a:xfrm>
            <a:off x="824436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40" name="PlaceHolder 2"/>
          <p:cNvSpPr>
            <a:spLocks noGrp="1"/>
          </p:cNvSpPr>
          <p:nvPr>
            <p:ph type="subTitle"/>
          </p:nvPr>
        </p:nvSpPr>
        <p:spPr>
          <a:xfrm>
            <a:off x="0" y="0"/>
            <a:ext cx="12191760" cy="4578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42" name="PlaceHolder 2"/>
          <p:cNvSpPr>
            <a:spLocks noGrp="1"/>
          </p:cNvSpPr>
          <p:nvPr>
            <p:ph type="body"/>
          </p:nvPr>
        </p:nvSpPr>
        <p:spPr>
          <a:xfrm>
            <a:off x="0" y="0"/>
            <a:ext cx="121917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4"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5"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44"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45"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1097280" y="4799520"/>
            <a:ext cx="10113120" cy="3447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49"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50"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51"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53"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54"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55" name="PlaceHolder 4"/>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57"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58"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59" name="PlaceHolder 4"/>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61" name="PlaceHolder 2"/>
          <p:cNvSpPr>
            <a:spLocks noGrp="1"/>
          </p:cNvSpPr>
          <p:nvPr>
            <p:ph type="body"/>
          </p:nvPr>
        </p:nvSpPr>
        <p:spPr>
          <a:xfrm>
            <a:off x="0" y="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62" name="PlaceHolder 3"/>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64"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65"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66"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67" name="PlaceHolder 5"/>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69" name="PlaceHolder 2"/>
          <p:cNvSpPr>
            <a:spLocks noGrp="1"/>
          </p:cNvSpPr>
          <p:nvPr>
            <p:ph type="body"/>
          </p:nvPr>
        </p:nvSpPr>
        <p:spPr>
          <a:xfrm>
            <a:off x="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70" name="PlaceHolder 3"/>
          <p:cNvSpPr>
            <a:spLocks noGrp="1"/>
          </p:cNvSpPr>
          <p:nvPr>
            <p:ph type="body"/>
          </p:nvPr>
        </p:nvSpPr>
        <p:spPr>
          <a:xfrm>
            <a:off x="412200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71" name="PlaceHolder 4"/>
          <p:cNvSpPr>
            <a:spLocks noGrp="1"/>
          </p:cNvSpPr>
          <p:nvPr>
            <p:ph type="body"/>
          </p:nvPr>
        </p:nvSpPr>
        <p:spPr>
          <a:xfrm>
            <a:off x="824436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72" name="PlaceHolder 5"/>
          <p:cNvSpPr>
            <a:spLocks noGrp="1"/>
          </p:cNvSpPr>
          <p:nvPr>
            <p:ph type="body"/>
          </p:nvPr>
        </p:nvSpPr>
        <p:spPr>
          <a:xfrm>
            <a:off x="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73" name="PlaceHolder 6"/>
          <p:cNvSpPr>
            <a:spLocks noGrp="1"/>
          </p:cNvSpPr>
          <p:nvPr>
            <p:ph type="body"/>
          </p:nvPr>
        </p:nvSpPr>
        <p:spPr>
          <a:xfrm>
            <a:off x="412200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74" name="PlaceHolder 7"/>
          <p:cNvSpPr>
            <a:spLocks noGrp="1"/>
          </p:cNvSpPr>
          <p:nvPr>
            <p:ph type="body"/>
          </p:nvPr>
        </p:nvSpPr>
        <p:spPr>
          <a:xfrm>
            <a:off x="824436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85"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86" name="PlaceHolder 2"/>
          <p:cNvSpPr>
            <a:spLocks noGrp="1"/>
          </p:cNvSpPr>
          <p:nvPr>
            <p:ph type="subTitle"/>
          </p:nvPr>
        </p:nvSpPr>
        <p:spPr>
          <a:xfrm>
            <a:off x="0" y="0"/>
            <a:ext cx="12191760" cy="4578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88" name="PlaceHolder 2"/>
          <p:cNvSpPr>
            <a:spLocks noGrp="1"/>
          </p:cNvSpPr>
          <p:nvPr>
            <p:ph type="body"/>
          </p:nvPr>
        </p:nvSpPr>
        <p:spPr>
          <a:xfrm>
            <a:off x="0" y="0"/>
            <a:ext cx="121917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90"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91"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3" name="PlaceHolder 1"/>
          <p:cNvSpPr>
            <a:spLocks noGrp="1"/>
          </p:cNvSpPr>
          <p:nvPr>
            <p:ph type="subTitle"/>
          </p:nvPr>
        </p:nvSpPr>
        <p:spPr>
          <a:xfrm>
            <a:off x="1097280" y="4799520"/>
            <a:ext cx="10113120" cy="3447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95"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96"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197"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99"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00"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01" name="PlaceHolder 4"/>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03"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04"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05" name="PlaceHolder 4"/>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07" name="PlaceHolder 2"/>
          <p:cNvSpPr>
            <a:spLocks noGrp="1"/>
          </p:cNvSpPr>
          <p:nvPr>
            <p:ph type="body"/>
          </p:nvPr>
        </p:nvSpPr>
        <p:spPr>
          <a:xfrm>
            <a:off x="0" y="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08" name="PlaceHolder 3"/>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10"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1"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2"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3" name="PlaceHolder 5"/>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1097280" y="4799520"/>
            <a:ext cx="10113120" cy="3447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15" name="PlaceHolder 2"/>
          <p:cNvSpPr>
            <a:spLocks noGrp="1"/>
          </p:cNvSpPr>
          <p:nvPr>
            <p:ph type="body"/>
          </p:nvPr>
        </p:nvSpPr>
        <p:spPr>
          <a:xfrm>
            <a:off x="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6" name="PlaceHolder 3"/>
          <p:cNvSpPr>
            <a:spLocks noGrp="1"/>
          </p:cNvSpPr>
          <p:nvPr>
            <p:ph type="body"/>
          </p:nvPr>
        </p:nvSpPr>
        <p:spPr>
          <a:xfrm>
            <a:off x="412200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7" name="PlaceHolder 4"/>
          <p:cNvSpPr>
            <a:spLocks noGrp="1"/>
          </p:cNvSpPr>
          <p:nvPr>
            <p:ph type="body"/>
          </p:nvPr>
        </p:nvSpPr>
        <p:spPr>
          <a:xfrm>
            <a:off x="824436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8" name="PlaceHolder 5"/>
          <p:cNvSpPr>
            <a:spLocks noGrp="1"/>
          </p:cNvSpPr>
          <p:nvPr>
            <p:ph type="body"/>
          </p:nvPr>
        </p:nvSpPr>
        <p:spPr>
          <a:xfrm>
            <a:off x="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9" name="PlaceHolder 6"/>
          <p:cNvSpPr>
            <a:spLocks noGrp="1"/>
          </p:cNvSpPr>
          <p:nvPr>
            <p:ph type="body"/>
          </p:nvPr>
        </p:nvSpPr>
        <p:spPr>
          <a:xfrm>
            <a:off x="412200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20" name="PlaceHolder 7"/>
          <p:cNvSpPr>
            <a:spLocks noGrp="1"/>
          </p:cNvSpPr>
          <p:nvPr>
            <p:ph type="body"/>
          </p:nvPr>
        </p:nvSpPr>
        <p:spPr>
          <a:xfrm>
            <a:off x="824436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8"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29" name="PlaceHolder 2"/>
          <p:cNvSpPr>
            <a:spLocks noGrp="1"/>
          </p:cNvSpPr>
          <p:nvPr>
            <p:ph type="subTitle"/>
          </p:nvPr>
        </p:nvSpPr>
        <p:spPr>
          <a:xfrm>
            <a:off x="0" y="0"/>
            <a:ext cx="12191760" cy="4578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31" name="PlaceHolder 2"/>
          <p:cNvSpPr>
            <a:spLocks noGrp="1"/>
          </p:cNvSpPr>
          <p:nvPr>
            <p:ph type="body"/>
          </p:nvPr>
        </p:nvSpPr>
        <p:spPr>
          <a:xfrm>
            <a:off x="0" y="0"/>
            <a:ext cx="121917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33"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34"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5"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6" name="PlaceHolder 1"/>
          <p:cNvSpPr>
            <a:spLocks noGrp="1"/>
          </p:cNvSpPr>
          <p:nvPr>
            <p:ph type="subTitle"/>
          </p:nvPr>
        </p:nvSpPr>
        <p:spPr>
          <a:xfrm>
            <a:off x="1097280" y="4799520"/>
            <a:ext cx="10113120" cy="3447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38"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39"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40"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42"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43"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44" name="PlaceHolder 4"/>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46"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47"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48" name="PlaceHolder 4"/>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19"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0"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1"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50" name="PlaceHolder 2"/>
          <p:cNvSpPr>
            <a:spLocks noGrp="1"/>
          </p:cNvSpPr>
          <p:nvPr>
            <p:ph type="body"/>
          </p:nvPr>
        </p:nvSpPr>
        <p:spPr>
          <a:xfrm>
            <a:off x="0" y="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51" name="PlaceHolder 3"/>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53"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54"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55"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56" name="PlaceHolder 5"/>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58" name="PlaceHolder 2"/>
          <p:cNvSpPr>
            <a:spLocks noGrp="1"/>
          </p:cNvSpPr>
          <p:nvPr>
            <p:ph type="body"/>
          </p:nvPr>
        </p:nvSpPr>
        <p:spPr>
          <a:xfrm>
            <a:off x="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59" name="PlaceHolder 3"/>
          <p:cNvSpPr>
            <a:spLocks noGrp="1"/>
          </p:cNvSpPr>
          <p:nvPr>
            <p:ph type="body"/>
          </p:nvPr>
        </p:nvSpPr>
        <p:spPr>
          <a:xfrm>
            <a:off x="412200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60" name="PlaceHolder 4"/>
          <p:cNvSpPr>
            <a:spLocks noGrp="1"/>
          </p:cNvSpPr>
          <p:nvPr>
            <p:ph type="body"/>
          </p:nvPr>
        </p:nvSpPr>
        <p:spPr>
          <a:xfrm>
            <a:off x="824436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61" name="PlaceHolder 5"/>
          <p:cNvSpPr>
            <a:spLocks noGrp="1"/>
          </p:cNvSpPr>
          <p:nvPr>
            <p:ph type="body"/>
          </p:nvPr>
        </p:nvSpPr>
        <p:spPr>
          <a:xfrm>
            <a:off x="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62" name="PlaceHolder 6"/>
          <p:cNvSpPr>
            <a:spLocks noGrp="1"/>
          </p:cNvSpPr>
          <p:nvPr>
            <p:ph type="body"/>
          </p:nvPr>
        </p:nvSpPr>
        <p:spPr>
          <a:xfrm>
            <a:off x="412200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63" name="PlaceHolder 7"/>
          <p:cNvSpPr>
            <a:spLocks noGrp="1"/>
          </p:cNvSpPr>
          <p:nvPr>
            <p:ph type="body"/>
          </p:nvPr>
        </p:nvSpPr>
        <p:spPr>
          <a:xfrm>
            <a:off x="824436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3"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74" name="PlaceHolder 2"/>
          <p:cNvSpPr>
            <a:spLocks noGrp="1"/>
          </p:cNvSpPr>
          <p:nvPr>
            <p:ph type="subTitle"/>
          </p:nvPr>
        </p:nvSpPr>
        <p:spPr>
          <a:xfrm>
            <a:off x="0" y="0"/>
            <a:ext cx="12191760" cy="45781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76" name="PlaceHolder 2"/>
          <p:cNvSpPr>
            <a:spLocks noGrp="1"/>
          </p:cNvSpPr>
          <p:nvPr>
            <p:ph type="body"/>
          </p:nvPr>
        </p:nvSpPr>
        <p:spPr>
          <a:xfrm>
            <a:off x="0" y="0"/>
            <a:ext cx="121917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78"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79"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1" name="PlaceHolder 1"/>
          <p:cNvSpPr>
            <a:spLocks noGrp="1"/>
          </p:cNvSpPr>
          <p:nvPr>
            <p:ph type="subTitle"/>
          </p:nvPr>
        </p:nvSpPr>
        <p:spPr>
          <a:xfrm>
            <a:off x="1097280" y="4799520"/>
            <a:ext cx="10113120" cy="3447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83"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84" name="PlaceHolder 3"/>
          <p:cNvSpPr>
            <a:spLocks noGrp="1"/>
          </p:cNvSpPr>
          <p:nvPr>
            <p:ph type="body"/>
          </p:nvPr>
        </p:nvSpPr>
        <p:spPr>
          <a:xfrm>
            <a:off x="624708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85"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3"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4"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5" name="PlaceHolder 4"/>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87" name="PlaceHolder 2"/>
          <p:cNvSpPr>
            <a:spLocks noGrp="1"/>
          </p:cNvSpPr>
          <p:nvPr>
            <p:ph type="body"/>
          </p:nvPr>
        </p:nvSpPr>
        <p:spPr>
          <a:xfrm>
            <a:off x="0" y="0"/>
            <a:ext cx="5949360" cy="457812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88"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89" name="PlaceHolder 4"/>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91"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92"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93" name="PlaceHolder 4"/>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95" name="PlaceHolder 2"/>
          <p:cNvSpPr>
            <a:spLocks noGrp="1"/>
          </p:cNvSpPr>
          <p:nvPr>
            <p:ph type="body"/>
          </p:nvPr>
        </p:nvSpPr>
        <p:spPr>
          <a:xfrm>
            <a:off x="0" y="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96" name="PlaceHolder 3"/>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98"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99"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00" name="PlaceHolder 4"/>
          <p:cNvSpPr>
            <a:spLocks noGrp="1"/>
          </p:cNvSpPr>
          <p:nvPr>
            <p:ph type="body"/>
          </p:nvPr>
        </p:nvSpPr>
        <p:spPr>
          <a:xfrm>
            <a:off x="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01" name="PlaceHolder 5"/>
          <p:cNvSpPr>
            <a:spLocks noGrp="1"/>
          </p:cNvSpPr>
          <p:nvPr>
            <p:ph type="body"/>
          </p:nvPr>
        </p:nvSpPr>
        <p:spPr>
          <a:xfrm>
            <a:off x="6247080" y="239112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303" name="PlaceHolder 2"/>
          <p:cNvSpPr>
            <a:spLocks noGrp="1"/>
          </p:cNvSpPr>
          <p:nvPr>
            <p:ph type="body"/>
          </p:nvPr>
        </p:nvSpPr>
        <p:spPr>
          <a:xfrm>
            <a:off x="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04" name="PlaceHolder 3"/>
          <p:cNvSpPr>
            <a:spLocks noGrp="1"/>
          </p:cNvSpPr>
          <p:nvPr>
            <p:ph type="body"/>
          </p:nvPr>
        </p:nvSpPr>
        <p:spPr>
          <a:xfrm>
            <a:off x="412200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05" name="PlaceHolder 4"/>
          <p:cNvSpPr>
            <a:spLocks noGrp="1"/>
          </p:cNvSpPr>
          <p:nvPr>
            <p:ph type="body"/>
          </p:nvPr>
        </p:nvSpPr>
        <p:spPr>
          <a:xfrm>
            <a:off x="8244360" y="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06" name="PlaceHolder 5"/>
          <p:cNvSpPr>
            <a:spLocks noGrp="1"/>
          </p:cNvSpPr>
          <p:nvPr>
            <p:ph type="body"/>
          </p:nvPr>
        </p:nvSpPr>
        <p:spPr>
          <a:xfrm>
            <a:off x="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07" name="PlaceHolder 6"/>
          <p:cNvSpPr>
            <a:spLocks noGrp="1"/>
          </p:cNvSpPr>
          <p:nvPr>
            <p:ph type="body"/>
          </p:nvPr>
        </p:nvSpPr>
        <p:spPr>
          <a:xfrm>
            <a:off x="412200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308" name="PlaceHolder 7"/>
          <p:cNvSpPr>
            <a:spLocks noGrp="1"/>
          </p:cNvSpPr>
          <p:nvPr>
            <p:ph type="body"/>
          </p:nvPr>
        </p:nvSpPr>
        <p:spPr>
          <a:xfrm>
            <a:off x="8244360" y="2391120"/>
            <a:ext cx="392544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97280" y="4799520"/>
            <a:ext cx="10113120" cy="743400"/>
          </a:xfrm>
          <a:prstGeom prst="rect">
            <a:avLst/>
          </a:prstGeom>
        </p:spPr>
        <p:txBody>
          <a:bodyPr lIns="0" rIns="0" tIns="0" bIns="0" anchor="ctr">
            <a:noAutofit/>
          </a:bodyPr>
          <a:p>
            <a:endParaRPr b="0" lang="en-US" sz="1800" spc="-1" strike="noStrike">
              <a:solidFill>
                <a:srgbClr val="000000"/>
              </a:solidFill>
              <a:latin typeface="Franklin Gothic Book"/>
            </a:endParaRPr>
          </a:p>
        </p:txBody>
      </p:sp>
      <p:sp>
        <p:nvSpPr>
          <p:cNvPr id="27" name="PlaceHolder 2"/>
          <p:cNvSpPr>
            <a:spLocks noGrp="1"/>
          </p:cNvSpPr>
          <p:nvPr>
            <p:ph type="body"/>
          </p:nvPr>
        </p:nvSpPr>
        <p:spPr>
          <a:xfrm>
            <a:off x="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8" name="PlaceHolder 3"/>
          <p:cNvSpPr>
            <a:spLocks noGrp="1"/>
          </p:cNvSpPr>
          <p:nvPr>
            <p:ph type="body"/>
          </p:nvPr>
        </p:nvSpPr>
        <p:spPr>
          <a:xfrm>
            <a:off x="6247080" y="0"/>
            <a:ext cx="59493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
        <p:nvSpPr>
          <p:cNvPr id="29" name="PlaceHolder 4"/>
          <p:cNvSpPr>
            <a:spLocks noGrp="1"/>
          </p:cNvSpPr>
          <p:nvPr>
            <p:ph type="body"/>
          </p:nvPr>
        </p:nvSpPr>
        <p:spPr>
          <a:xfrm>
            <a:off x="0" y="2391120"/>
            <a:ext cx="12191760" cy="2183400"/>
          </a:xfrm>
          <a:prstGeom prst="rect">
            <a:avLst/>
          </a:prstGeom>
        </p:spPr>
        <p:txBody>
          <a:bodyPr lIns="0" rIns="0" tIns="0" bIns="0">
            <a:normAutofit/>
          </a:bodyPr>
          <a:p>
            <a:endParaRPr b="0" lang="en-US" sz="1900" spc="-1" strike="noStrike">
              <a:solidFill>
                <a:srgbClr val="404040"/>
              </a:solidFill>
              <a:latin typeface="Franklin Gothic Book"/>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hidden="1"/>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1" name="Line 2"/>
          <p:cNvSpPr/>
          <p:nvPr/>
        </p:nvSpPr>
        <p:spPr>
          <a:xfrm>
            <a:off x="1193400" y="1897200"/>
            <a:ext cx="996696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2" name="CustomShape 3"/>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3" name="PlaceHolder 4"/>
          <p:cNvSpPr>
            <a:spLocks noGrp="1"/>
          </p:cNvSpPr>
          <p:nvPr>
            <p:ph type="title"/>
          </p:nvPr>
        </p:nvSpPr>
        <p:spPr>
          <a:xfrm>
            <a:off x="1097280" y="758880"/>
            <a:ext cx="10058040" cy="3565800"/>
          </a:xfrm>
          <a:prstGeom prst="rect">
            <a:avLst/>
          </a:prstGeom>
        </p:spPr>
        <p:txBody>
          <a:bodyPr anchor="b">
            <a:normAutofit/>
          </a:bodyPr>
          <a:p>
            <a:pPr>
              <a:lnSpc>
                <a:spcPct val="90000"/>
              </a:lnSpc>
            </a:pPr>
            <a:r>
              <a:rPr b="0" lang="en-US" sz="8000" spc="-52" strike="noStrike">
                <a:solidFill>
                  <a:srgbClr val="262626"/>
                </a:solidFill>
                <a:latin typeface="Bookman Old Style"/>
              </a:rPr>
              <a:t>Click to edit Master title style</a:t>
            </a:r>
            <a:endParaRPr b="0" lang="en-US" sz="8000" spc="-1" strike="noStrike">
              <a:solidFill>
                <a:srgbClr val="000000"/>
              </a:solidFill>
              <a:latin typeface="Franklin Gothic Book"/>
            </a:endParaRPr>
          </a:p>
        </p:txBody>
      </p:sp>
      <p:sp>
        <p:nvSpPr>
          <p:cNvPr id="4" name="Line 5"/>
          <p:cNvSpPr/>
          <p:nvPr/>
        </p:nvSpPr>
        <p:spPr>
          <a:xfrm>
            <a:off x="1207440" y="4474440"/>
            <a:ext cx="987552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5" name="PlaceHolder 6"/>
          <p:cNvSpPr>
            <a:spLocks noGrp="1"/>
          </p:cNvSpPr>
          <p:nvPr>
            <p:ph type="dt"/>
          </p:nvPr>
        </p:nvSpPr>
        <p:spPr>
          <a:xfrm>
            <a:off x="8218440" y="6446880"/>
            <a:ext cx="2584440" cy="364680"/>
          </a:xfrm>
          <a:prstGeom prst="rect">
            <a:avLst/>
          </a:prstGeom>
        </p:spPr>
        <p:txBody>
          <a:bodyPr anchor="ctr">
            <a:noAutofit/>
          </a:bodyPr>
          <a:p>
            <a:pPr algn="r">
              <a:lnSpc>
                <a:spcPct val="100000"/>
              </a:lnSpc>
            </a:pPr>
            <a:fld id="{96673A09-67C1-4115-8817-DF9AF1A1C8D1}" type="datetime1">
              <a:rPr b="0" lang="en-US" sz="800" spc="-1" strike="noStrike">
                <a:solidFill>
                  <a:srgbClr val="ffffff"/>
                </a:solidFill>
                <a:latin typeface="Franklin Gothic Book"/>
              </a:rPr>
              <a:t>02/05/2022</a:t>
            </a:fld>
            <a:endParaRPr b="0" lang="en-US" sz="800" spc="-1" strike="noStrike">
              <a:latin typeface="Times New Roman"/>
            </a:endParaRPr>
          </a:p>
        </p:txBody>
      </p:sp>
      <p:sp>
        <p:nvSpPr>
          <p:cNvPr id="6" name="PlaceHolder 7"/>
          <p:cNvSpPr>
            <a:spLocks noGrp="1"/>
          </p:cNvSpPr>
          <p:nvPr>
            <p:ph type="ftr"/>
          </p:nvPr>
        </p:nvSpPr>
        <p:spPr>
          <a:xfrm>
            <a:off x="1097280" y="6446880"/>
            <a:ext cx="6818040" cy="364680"/>
          </a:xfrm>
          <a:prstGeom prst="rect">
            <a:avLst/>
          </a:prstGeom>
        </p:spPr>
        <p:txBody>
          <a:bodyPr anchor="ctr">
            <a:noAutofit/>
          </a:bodyPr>
          <a:p>
            <a:endParaRPr b="0" lang="en-US" sz="2400" spc="-1" strike="noStrike">
              <a:latin typeface="Times New Roman"/>
            </a:endParaRPr>
          </a:p>
        </p:txBody>
      </p:sp>
      <p:sp>
        <p:nvSpPr>
          <p:cNvPr id="7" name="PlaceHolder 8"/>
          <p:cNvSpPr>
            <a:spLocks noGrp="1"/>
          </p:cNvSpPr>
          <p:nvPr>
            <p:ph type="sldNum"/>
          </p:nvPr>
        </p:nvSpPr>
        <p:spPr>
          <a:xfrm>
            <a:off x="10993680" y="6446880"/>
            <a:ext cx="779760" cy="364680"/>
          </a:xfrm>
          <a:prstGeom prst="rect">
            <a:avLst/>
          </a:prstGeom>
        </p:spPr>
        <p:txBody>
          <a:bodyPr anchor="ctr">
            <a:noAutofit/>
          </a:bodyPr>
          <a:p>
            <a:pPr>
              <a:lnSpc>
                <a:spcPct val="100000"/>
              </a:lnSpc>
            </a:pPr>
            <a:fld id="{C23E68FB-720A-4D03-BB3A-E1EE52DA57A9}" type="slidenum">
              <a:rPr b="0" lang="en-US" sz="800" spc="-1" strike="noStrike">
                <a:solidFill>
                  <a:srgbClr val="ffffff"/>
                </a:solidFill>
                <a:latin typeface="Franklin Gothic Book"/>
              </a:rPr>
              <a:t>&lt;number&gt;</a:t>
            </a:fld>
            <a:endParaRPr b="0" lang="en-US" sz="800" spc="-1" strike="noStrike">
              <a:latin typeface="Times New Roman"/>
            </a:endParaRPr>
          </a:p>
        </p:txBody>
      </p:sp>
      <p:sp>
        <p:nvSpPr>
          <p:cNvPr id="8" name="PlaceHolder 9"/>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900" spc="-1" strike="noStrike">
                <a:solidFill>
                  <a:srgbClr val="404040"/>
                </a:solidFill>
                <a:latin typeface="Franklin Gothic Book"/>
              </a:rPr>
              <a:t>Click to edit the outline text format</a:t>
            </a:r>
            <a:endParaRPr b="0" lang="en-US" sz="1900" spc="-1" strike="noStrike">
              <a:solidFill>
                <a:srgbClr val="404040"/>
              </a:solidFill>
              <a:latin typeface="Franklin Gothic Book"/>
            </a:endParaRPr>
          </a:p>
          <a:p>
            <a:pPr lvl="1" marL="864000" indent="-324000">
              <a:spcBef>
                <a:spcPts val="1134"/>
              </a:spcBef>
              <a:buClr>
                <a:srgbClr val="000000"/>
              </a:buClr>
              <a:buSzPct val="75000"/>
              <a:buFont typeface="Symbol" charset="2"/>
              <a:buChar char=""/>
            </a:pPr>
            <a:r>
              <a:rPr b="0" lang="en-US" sz="1300" spc="-1" strike="noStrike">
                <a:solidFill>
                  <a:srgbClr val="404040"/>
                </a:solidFill>
                <a:latin typeface="Franklin Gothic Book"/>
              </a:rPr>
              <a:t>Second Outline Level</a:t>
            </a:r>
            <a:endParaRPr b="0" lang="en-US" sz="1300" spc="-1" strike="noStrike">
              <a:solidFill>
                <a:srgbClr val="404040"/>
              </a:solidFill>
              <a:latin typeface="Franklin Gothic Book"/>
            </a:endParaRPr>
          </a:p>
          <a:p>
            <a:pPr lvl="2" marL="1296000" indent="-288000">
              <a:spcBef>
                <a:spcPts val="850"/>
              </a:spcBef>
              <a:buClr>
                <a:srgbClr val="000000"/>
              </a:buClr>
              <a:buSzPct val="45000"/>
              <a:buFont typeface="Wingdings" charset="2"/>
              <a:buChar char=""/>
            </a:pPr>
            <a:r>
              <a:rPr b="0" lang="en-US" sz="1300" spc="-1" strike="noStrike">
                <a:solidFill>
                  <a:srgbClr val="404040"/>
                </a:solidFill>
                <a:latin typeface="Franklin Gothic Book"/>
              </a:rPr>
              <a:t>Third Outline Level</a:t>
            </a:r>
            <a:endParaRPr b="0" lang="en-US" sz="1300" spc="-1" strike="noStrike">
              <a:solidFill>
                <a:srgbClr val="404040"/>
              </a:solidFill>
              <a:latin typeface="Franklin Gothic Book"/>
            </a:endParaRPr>
          </a:p>
          <a:p>
            <a:pPr lvl="3" marL="1728000" indent="-216000">
              <a:spcBef>
                <a:spcPts val="567"/>
              </a:spcBef>
              <a:buClr>
                <a:srgbClr val="000000"/>
              </a:buClr>
              <a:buSzPct val="75000"/>
              <a:buFont typeface="Symbol" charset="2"/>
              <a:buChar char=""/>
            </a:pPr>
            <a:r>
              <a:rPr b="0" lang="en-US" sz="1300" spc="-1" strike="noStrike">
                <a:solidFill>
                  <a:srgbClr val="404040"/>
                </a:solidFill>
                <a:latin typeface="Franklin Gothic Book"/>
              </a:rPr>
              <a:t>Fourth Outline Level</a:t>
            </a:r>
            <a:endParaRPr b="0" lang="en-US" sz="1300" spc="-1" strike="noStrike">
              <a:solidFill>
                <a:srgbClr val="404040"/>
              </a:solidFill>
              <a:latin typeface="Franklin Gothic Book"/>
            </a:endParaRPr>
          </a:p>
          <a:p>
            <a:pPr lvl="4" marL="2160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Fifth Outline Level</a:t>
            </a:r>
            <a:endParaRPr b="0" lang="en-US" sz="2000" spc="-1" strike="noStrike">
              <a:solidFill>
                <a:srgbClr val="404040"/>
              </a:solidFill>
              <a:latin typeface="Franklin Gothic Book"/>
            </a:endParaRPr>
          </a:p>
          <a:p>
            <a:pPr lvl="5" marL="2592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Sixth Outline Level</a:t>
            </a:r>
            <a:endParaRPr b="0" lang="en-US" sz="2000" spc="-1" strike="noStrike">
              <a:solidFill>
                <a:srgbClr val="404040"/>
              </a:solidFill>
              <a:latin typeface="Franklin Gothic Book"/>
            </a:endParaRPr>
          </a:p>
          <a:p>
            <a:pPr lvl="6" marL="3024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Seventh Outline Level</a:t>
            </a:r>
            <a:endParaRPr b="0" lang="en-US" sz="2000" spc="-1" strike="noStrike">
              <a:solidFill>
                <a:srgbClr val="40404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5" name="CustomShape 1" hidden="1"/>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46" name="Line 2"/>
          <p:cNvSpPr/>
          <p:nvPr/>
        </p:nvSpPr>
        <p:spPr>
          <a:xfrm>
            <a:off x="1193400" y="1897200"/>
            <a:ext cx="996696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47" name="CustomShape 3"/>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48" name="PlaceHolder 4"/>
          <p:cNvSpPr>
            <a:spLocks noGrp="1"/>
          </p:cNvSpPr>
          <p:nvPr>
            <p:ph type="dt"/>
          </p:nvPr>
        </p:nvSpPr>
        <p:spPr>
          <a:xfrm>
            <a:off x="8218440" y="6446880"/>
            <a:ext cx="2584440" cy="364680"/>
          </a:xfrm>
          <a:prstGeom prst="rect">
            <a:avLst/>
          </a:prstGeom>
        </p:spPr>
        <p:txBody>
          <a:bodyPr anchor="ctr">
            <a:noAutofit/>
          </a:bodyPr>
          <a:p>
            <a:pPr algn="r">
              <a:lnSpc>
                <a:spcPct val="100000"/>
              </a:lnSpc>
            </a:pPr>
            <a:fld id="{BD72697E-5844-4F84-ADFD-0E0B9F8E89BE}" type="datetime1">
              <a:rPr b="0" lang="en-US" sz="800" spc="-1" strike="noStrike">
                <a:solidFill>
                  <a:srgbClr val="ffffff"/>
                </a:solidFill>
                <a:latin typeface="Franklin Gothic Book"/>
              </a:rPr>
              <a:t>02/05/2022</a:t>
            </a:fld>
            <a:endParaRPr b="0" lang="en-US" sz="800" spc="-1" strike="noStrike">
              <a:latin typeface="Times New Roman"/>
            </a:endParaRPr>
          </a:p>
        </p:txBody>
      </p:sp>
      <p:sp>
        <p:nvSpPr>
          <p:cNvPr id="49" name="PlaceHolder 5"/>
          <p:cNvSpPr>
            <a:spLocks noGrp="1"/>
          </p:cNvSpPr>
          <p:nvPr>
            <p:ph type="ftr"/>
          </p:nvPr>
        </p:nvSpPr>
        <p:spPr>
          <a:xfrm>
            <a:off x="1097280" y="6446880"/>
            <a:ext cx="6818040" cy="364680"/>
          </a:xfrm>
          <a:prstGeom prst="rect">
            <a:avLst/>
          </a:prstGeom>
        </p:spPr>
        <p:txBody>
          <a:bodyPr anchor="ctr">
            <a:noAutofit/>
          </a:bodyPr>
          <a:p>
            <a:endParaRPr b="0" lang="en-US" sz="2400" spc="-1" strike="noStrike">
              <a:latin typeface="Times New Roman"/>
            </a:endParaRPr>
          </a:p>
        </p:txBody>
      </p:sp>
      <p:sp>
        <p:nvSpPr>
          <p:cNvPr id="50" name="PlaceHolder 6"/>
          <p:cNvSpPr>
            <a:spLocks noGrp="1"/>
          </p:cNvSpPr>
          <p:nvPr>
            <p:ph type="sldNum"/>
          </p:nvPr>
        </p:nvSpPr>
        <p:spPr>
          <a:xfrm>
            <a:off x="10993680" y="6446880"/>
            <a:ext cx="779760" cy="364680"/>
          </a:xfrm>
          <a:prstGeom prst="rect">
            <a:avLst/>
          </a:prstGeom>
        </p:spPr>
        <p:txBody>
          <a:bodyPr anchor="ctr">
            <a:noAutofit/>
          </a:bodyPr>
          <a:p>
            <a:pPr>
              <a:lnSpc>
                <a:spcPct val="100000"/>
              </a:lnSpc>
            </a:pPr>
            <a:fld id="{8C473F67-BF57-4FBA-B6D6-7A25B4977991}" type="slidenum">
              <a:rPr b="0" lang="en-US" sz="800" spc="-1" strike="noStrike">
                <a:solidFill>
                  <a:srgbClr val="ffffff"/>
                </a:solidFill>
                <a:latin typeface="Franklin Gothic Book"/>
              </a:rPr>
              <a:t>&lt;number&gt;</a:t>
            </a:fld>
            <a:endParaRPr b="0" lang="en-US" sz="800" spc="-1" strike="noStrike">
              <a:latin typeface="Times New Roman"/>
            </a:endParaRPr>
          </a:p>
        </p:txBody>
      </p:sp>
      <p:sp>
        <p:nvSpPr>
          <p:cNvPr id="51" name="PlaceHolder 7"/>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Franklin Gothic Book"/>
              </a:rPr>
              <a:t>Click to edit the title text format</a:t>
            </a:r>
            <a:endParaRPr b="0" lang="en-US" sz="1800" spc="-1" strike="noStrike">
              <a:solidFill>
                <a:srgbClr val="000000"/>
              </a:solidFill>
              <a:latin typeface="Franklin Gothic Book"/>
            </a:endParaRPr>
          </a:p>
        </p:txBody>
      </p:sp>
      <p:sp>
        <p:nvSpPr>
          <p:cNvPr id="52" name="PlaceHolder 8"/>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900" spc="-1" strike="noStrike">
                <a:solidFill>
                  <a:srgbClr val="404040"/>
                </a:solidFill>
                <a:latin typeface="Franklin Gothic Book"/>
              </a:rPr>
              <a:t>Click to edit the outline text format</a:t>
            </a:r>
            <a:endParaRPr b="0" lang="en-US" sz="1900" spc="-1" strike="noStrike">
              <a:solidFill>
                <a:srgbClr val="404040"/>
              </a:solidFill>
              <a:latin typeface="Franklin Gothic Book"/>
            </a:endParaRPr>
          </a:p>
          <a:p>
            <a:pPr lvl="1" marL="864000" indent="-324000">
              <a:spcBef>
                <a:spcPts val="1134"/>
              </a:spcBef>
              <a:buClr>
                <a:srgbClr val="000000"/>
              </a:buClr>
              <a:buSzPct val="75000"/>
              <a:buFont typeface="Symbol" charset="2"/>
              <a:buChar char=""/>
            </a:pPr>
            <a:r>
              <a:rPr b="0" lang="en-US" sz="1300" spc="-1" strike="noStrike">
                <a:solidFill>
                  <a:srgbClr val="404040"/>
                </a:solidFill>
                <a:latin typeface="Franklin Gothic Book"/>
              </a:rPr>
              <a:t>Second Outline Level</a:t>
            </a:r>
            <a:endParaRPr b="0" lang="en-US" sz="1300" spc="-1" strike="noStrike">
              <a:solidFill>
                <a:srgbClr val="404040"/>
              </a:solidFill>
              <a:latin typeface="Franklin Gothic Book"/>
            </a:endParaRPr>
          </a:p>
          <a:p>
            <a:pPr lvl="2" marL="1296000" indent="-288000">
              <a:spcBef>
                <a:spcPts val="850"/>
              </a:spcBef>
              <a:buClr>
                <a:srgbClr val="000000"/>
              </a:buClr>
              <a:buSzPct val="45000"/>
              <a:buFont typeface="Wingdings" charset="2"/>
              <a:buChar char=""/>
            </a:pPr>
            <a:r>
              <a:rPr b="0" lang="en-US" sz="1300" spc="-1" strike="noStrike">
                <a:solidFill>
                  <a:srgbClr val="404040"/>
                </a:solidFill>
                <a:latin typeface="Franklin Gothic Book"/>
              </a:rPr>
              <a:t>Third Outline Level</a:t>
            </a:r>
            <a:endParaRPr b="0" lang="en-US" sz="1300" spc="-1" strike="noStrike">
              <a:solidFill>
                <a:srgbClr val="404040"/>
              </a:solidFill>
              <a:latin typeface="Franklin Gothic Book"/>
            </a:endParaRPr>
          </a:p>
          <a:p>
            <a:pPr lvl="3" marL="1728000" indent="-216000">
              <a:spcBef>
                <a:spcPts val="567"/>
              </a:spcBef>
              <a:buClr>
                <a:srgbClr val="000000"/>
              </a:buClr>
              <a:buSzPct val="75000"/>
              <a:buFont typeface="Symbol" charset="2"/>
              <a:buChar char=""/>
            </a:pPr>
            <a:r>
              <a:rPr b="0" lang="en-US" sz="1300" spc="-1" strike="noStrike">
                <a:solidFill>
                  <a:srgbClr val="404040"/>
                </a:solidFill>
                <a:latin typeface="Franklin Gothic Book"/>
              </a:rPr>
              <a:t>Fourth Outline Level</a:t>
            </a:r>
            <a:endParaRPr b="0" lang="en-US" sz="1300" spc="-1" strike="noStrike">
              <a:solidFill>
                <a:srgbClr val="404040"/>
              </a:solidFill>
              <a:latin typeface="Franklin Gothic Book"/>
            </a:endParaRPr>
          </a:p>
          <a:p>
            <a:pPr lvl="4" marL="2160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Fifth Outline Level</a:t>
            </a:r>
            <a:endParaRPr b="0" lang="en-US" sz="2000" spc="-1" strike="noStrike">
              <a:solidFill>
                <a:srgbClr val="404040"/>
              </a:solidFill>
              <a:latin typeface="Franklin Gothic Book"/>
            </a:endParaRPr>
          </a:p>
          <a:p>
            <a:pPr lvl="5" marL="2592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Sixth Outline Level</a:t>
            </a:r>
            <a:endParaRPr b="0" lang="en-US" sz="2000" spc="-1" strike="noStrike">
              <a:solidFill>
                <a:srgbClr val="404040"/>
              </a:solidFill>
              <a:latin typeface="Franklin Gothic Book"/>
            </a:endParaRPr>
          </a:p>
          <a:p>
            <a:pPr lvl="6" marL="3024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Seventh Outline Level</a:t>
            </a:r>
            <a:endParaRPr b="0" lang="en-US" sz="2000" spc="-1" strike="noStrike">
              <a:solidFill>
                <a:srgbClr val="40404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 name="CustomShape 1"/>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90" name="Line 2"/>
          <p:cNvSpPr/>
          <p:nvPr/>
        </p:nvSpPr>
        <p:spPr>
          <a:xfrm>
            <a:off x="1193400" y="1897200"/>
            <a:ext cx="996696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91" name="PlaceHolder 3"/>
          <p:cNvSpPr>
            <a:spLocks noGrp="1"/>
          </p:cNvSpPr>
          <p:nvPr>
            <p:ph type="title"/>
          </p:nvPr>
        </p:nvSpPr>
        <p:spPr>
          <a:xfrm>
            <a:off x="1097280" y="286560"/>
            <a:ext cx="10058040" cy="1450440"/>
          </a:xfrm>
          <a:prstGeom prst="rect">
            <a:avLst/>
          </a:prstGeom>
        </p:spPr>
        <p:txBody>
          <a:bodyPr anchor="b">
            <a:noAutofit/>
          </a:bodyPr>
          <a:p>
            <a:pPr>
              <a:lnSpc>
                <a:spcPct val="90000"/>
              </a:lnSpc>
            </a:pPr>
            <a:r>
              <a:rPr b="0" lang="en-US" sz="4700" spc="-52" strike="noStrike">
                <a:solidFill>
                  <a:srgbClr val="404040"/>
                </a:solidFill>
                <a:latin typeface="Bookman Old Style"/>
              </a:rPr>
              <a:t>Click to edit Master title style</a:t>
            </a:r>
            <a:endParaRPr b="0" lang="en-US" sz="4700" spc="-1" strike="noStrike">
              <a:solidFill>
                <a:srgbClr val="000000"/>
              </a:solidFill>
              <a:latin typeface="Franklin Gothic Book"/>
            </a:endParaRPr>
          </a:p>
        </p:txBody>
      </p:sp>
      <p:sp>
        <p:nvSpPr>
          <p:cNvPr id="92" name="PlaceHolder 4"/>
          <p:cNvSpPr>
            <a:spLocks noGrp="1"/>
          </p:cNvSpPr>
          <p:nvPr>
            <p:ph type="body"/>
          </p:nvPr>
        </p:nvSpPr>
        <p:spPr>
          <a:xfrm>
            <a:off x="1097280" y="2108160"/>
            <a:ext cx="10058040" cy="3760560"/>
          </a:xfrm>
          <a:prstGeom prst="rect">
            <a:avLst/>
          </a:prstGeom>
        </p:spPr>
        <p:txBody>
          <a:bodyPr lIns="0" rIns="0">
            <a:no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Click to edit Master text styles</a:t>
            </a:r>
            <a:endParaRPr b="0" lang="en-US" sz="1900" spc="-1" strike="noStrike">
              <a:solidFill>
                <a:srgbClr val="404040"/>
              </a:solidFill>
              <a:latin typeface="Franklin Gothic Book"/>
            </a:endParaRPr>
          </a:p>
          <a:p>
            <a:pPr lvl="1" marL="384120" indent="-182520">
              <a:lnSpc>
                <a:spcPct val="100000"/>
              </a:lnSpc>
              <a:spcBef>
                <a:spcPts val="201"/>
              </a:spcBef>
              <a:spcAft>
                <a:spcPts val="400"/>
              </a:spcAft>
              <a:buClr>
                <a:srgbClr val="404040"/>
              </a:buClr>
              <a:buFont typeface="Calibri"/>
              <a:buChar char="◦"/>
            </a:pPr>
            <a:r>
              <a:rPr b="0" lang="en-US" sz="1700" spc="-1" strike="noStrike">
                <a:solidFill>
                  <a:srgbClr val="404040"/>
                </a:solidFill>
                <a:latin typeface="Franklin Gothic Book"/>
              </a:rPr>
              <a:t>Second level</a:t>
            </a:r>
            <a:endParaRPr b="0" lang="en-US" sz="1700" spc="-1" strike="noStrike">
              <a:solidFill>
                <a:srgbClr val="404040"/>
              </a:solidFill>
              <a:latin typeface="Franklin Gothic Book"/>
            </a:endParaRPr>
          </a:p>
          <a:p>
            <a:pPr lvl="2" marL="56700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Third level</a:t>
            </a:r>
            <a:endParaRPr b="0" lang="en-US" sz="1300" spc="-1" strike="noStrike">
              <a:solidFill>
                <a:srgbClr val="404040"/>
              </a:solidFill>
              <a:latin typeface="Franklin Gothic Book"/>
            </a:endParaRPr>
          </a:p>
          <a:p>
            <a:pPr lvl="3" marL="74988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Fourth level</a:t>
            </a:r>
            <a:endParaRPr b="0" lang="en-US" sz="1300" spc="-1" strike="noStrike">
              <a:solidFill>
                <a:srgbClr val="404040"/>
              </a:solidFill>
              <a:latin typeface="Franklin Gothic Book"/>
            </a:endParaRPr>
          </a:p>
          <a:p>
            <a:pPr lvl="4" marL="93276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Fifth level</a:t>
            </a:r>
            <a:endParaRPr b="0" lang="en-US" sz="1300" spc="-1" strike="noStrike">
              <a:solidFill>
                <a:srgbClr val="404040"/>
              </a:solidFill>
              <a:latin typeface="Franklin Gothic Book"/>
            </a:endParaRPr>
          </a:p>
        </p:txBody>
      </p:sp>
      <p:sp>
        <p:nvSpPr>
          <p:cNvPr id="93" name="PlaceHolder 5"/>
          <p:cNvSpPr>
            <a:spLocks noGrp="1"/>
          </p:cNvSpPr>
          <p:nvPr>
            <p:ph type="dt"/>
          </p:nvPr>
        </p:nvSpPr>
        <p:spPr>
          <a:xfrm>
            <a:off x="8218440" y="6446880"/>
            <a:ext cx="2584440" cy="364680"/>
          </a:xfrm>
          <a:prstGeom prst="rect">
            <a:avLst/>
          </a:prstGeom>
        </p:spPr>
        <p:txBody>
          <a:bodyPr anchor="ctr">
            <a:noAutofit/>
          </a:bodyPr>
          <a:p>
            <a:pPr algn="r">
              <a:lnSpc>
                <a:spcPct val="100000"/>
              </a:lnSpc>
            </a:pPr>
            <a:fld id="{E6C1E7D6-72C4-4D71-B0BC-583F061309F4}" type="datetime1">
              <a:rPr b="0" lang="en-US" sz="800" spc="-1" strike="noStrike">
                <a:solidFill>
                  <a:srgbClr val="ffffff"/>
                </a:solidFill>
                <a:latin typeface="Franklin Gothic Book"/>
              </a:rPr>
              <a:t>02/05/2022</a:t>
            </a:fld>
            <a:endParaRPr b="0" lang="en-US" sz="800" spc="-1" strike="noStrike">
              <a:latin typeface="Times New Roman"/>
            </a:endParaRPr>
          </a:p>
        </p:txBody>
      </p:sp>
      <p:sp>
        <p:nvSpPr>
          <p:cNvPr id="94" name="PlaceHolder 6"/>
          <p:cNvSpPr>
            <a:spLocks noGrp="1"/>
          </p:cNvSpPr>
          <p:nvPr>
            <p:ph type="ftr"/>
          </p:nvPr>
        </p:nvSpPr>
        <p:spPr>
          <a:xfrm>
            <a:off x="1097280" y="6446880"/>
            <a:ext cx="6818040" cy="364680"/>
          </a:xfrm>
          <a:prstGeom prst="rect">
            <a:avLst/>
          </a:prstGeom>
        </p:spPr>
        <p:txBody>
          <a:bodyPr anchor="ctr">
            <a:noAutofit/>
          </a:bodyPr>
          <a:p>
            <a:endParaRPr b="0" lang="en-US" sz="2400" spc="-1" strike="noStrike">
              <a:latin typeface="Times New Roman"/>
            </a:endParaRPr>
          </a:p>
        </p:txBody>
      </p:sp>
      <p:sp>
        <p:nvSpPr>
          <p:cNvPr id="95" name="PlaceHolder 7"/>
          <p:cNvSpPr>
            <a:spLocks noGrp="1"/>
          </p:cNvSpPr>
          <p:nvPr>
            <p:ph type="sldNum"/>
          </p:nvPr>
        </p:nvSpPr>
        <p:spPr>
          <a:xfrm>
            <a:off x="10993680" y="6446880"/>
            <a:ext cx="779760" cy="364680"/>
          </a:xfrm>
          <a:prstGeom prst="rect">
            <a:avLst/>
          </a:prstGeom>
        </p:spPr>
        <p:txBody>
          <a:bodyPr anchor="ctr">
            <a:noAutofit/>
          </a:bodyPr>
          <a:p>
            <a:pPr>
              <a:lnSpc>
                <a:spcPct val="100000"/>
              </a:lnSpc>
            </a:pPr>
            <a:fld id="{0BF92687-F002-449F-9826-1BBF49E2758B}" type="slidenum">
              <a:rPr b="0" lang="en-US" sz="800" spc="-1" strike="noStrike">
                <a:solidFill>
                  <a:srgbClr val="ffffff"/>
                </a:solidFill>
                <a:latin typeface="Franklin Gothic Book"/>
              </a:rPr>
              <a:t>&lt;number&gt;</a:t>
            </a:fld>
            <a:endParaRPr b="0" lang="en-US" sz="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2" name="CustomShape 1"/>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133" name="Line 2"/>
          <p:cNvSpPr/>
          <p:nvPr/>
        </p:nvSpPr>
        <p:spPr>
          <a:xfrm>
            <a:off x="1193400" y="1897200"/>
            <a:ext cx="996696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134" name="PlaceHolder 3"/>
          <p:cNvSpPr>
            <a:spLocks noGrp="1"/>
          </p:cNvSpPr>
          <p:nvPr>
            <p:ph type="title"/>
          </p:nvPr>
        </p:nvSpPr>
        <p:spPr>
          <a:xfrm>
            <a:off x="1097280" y="286560"/>
            <a:ext cx="10058040" cy="1450440"/>
          </a:xfrm>
          <a:prstGeom prst="rect">
            <a:avLst/>
          </a:prstGeom>
        </p:spPr>
        <p:txBody>
          <a:bodyPr anchor="b">
            <a:noAutofit/>
          </a:bodyPr>
          <a:p>
            <a:pPr>
              <a:lnSpc>
                <a:spcPct val="90000"/>
              </a:lnSpc>
            </a:pPr>
            <a:r>
              <a:rPr b="0" lang="en-US" sz="4700" spc="-52" strike="noStrike">
                <a:solidFill>
                  <a:srgbClr val="404040"/>
                </a:solidFill>
                <a:latin typeface="Bookman Old Style"/>
              </a:rPr>
              <a:t>Click to edit Master title style</a:t>
            </a:r>
            <a:endParaRPr b="0" lang="en-US" sz="4700" spc="-1" strike="noStrike">
              <a:solidFill>
                <a:srgbClr val="000000"/>
              </a:solidFill>
              <a:latin typeface="Franklin Gothic Book"/>
            </a:endParaRPr>
          </a:p>
        </p:txBody>
      </p:sp>
      <p:sp>
        <p:nvSpPr>
          <p:cNvPr id="135" name="PlaceHolder 4"/>
          <p:cNvSpPr>
            <a:spLocks noGrp="1"/>
          </p:cNvSpPr>
          <p:nvPr>
            <p:ph type="dt"/>
          </p:nvPr>
        </p:nvSpPr>
        <p:spPr>
          <a:xfrm>
            <a:off x="8218440" y="6446880"/>
            <a:ext cx="2584440" cy="364680"/>
          </a:xfrm>
          <a:prstGeom prst="rect">
            <a:avLst/>
          </a:prstGeom>
        </p:spPr>
        <p:txBody>
          <a:bodyPr anchor="ctr">
            <a:noAutofit/>
          </a:bodyPr>
          <a:p>
            <a:pPr algn="r">
              <a:lnSpc>
                <a:spcPct val="100000"/>
              </a:lnSpc>
            </a:pPr>
            <a:fld id="{CD005CBE-8D6C-40A9-9612-7707A760D386}" type="datetime1">
              <a:rPr b="0" lang="en-US" sz="800" spc="-1" strike="noStrike">
                <a:solidFill>
                  <a:srgbClr val="ffffff"/>
                </a:solidFill>
                <a:latin typeface="Franklin Gothic Book"/>
              </a:rPr>
              <a:t>02/05/2022</a:t>
            </a:fld>
            <a:endParaRPr b="0" lang="en-US" sz="800" spc="-1" strike="noStrike">
              <a:latin typeface="Times New Roman"/>
            </a:endParaRPr>
          </a:p>
        </p:txBody>
      </p:sp>
      <p:sp>
        <p:nvSpPr>
          <p:cNvPr id="136" name="PlaceHolder 5"/>
          <p:cNvSpPr>
            <a:spLocks noGrp="1"/>
          </p:cNvSpPr>
          <p:nvPr>
            <p:ph type="ftr"/>
          </p:nvPr>
        </p:nvSpPr>
        <p:spPr>
          <a:xfrm>
            <a:off x="1097280" y="6446880"/>
            <a:ext cx="6818040" cy="364680"/>
          </a:xfrm>
          <a:prstGeom prst="rect">
            <a:avLst/>
          </a:prstGeom>
        </p:spPr>
        <p:txBody>
          <a:bodyPr anchor="ctr">
            <a:noAutofit/>
          </a:bodyPr>
          <a:p>
            <a:endParaRPr b="0" lang="en-US" sz="2400" spc="-1" strike="noStrike">
              <a:latin typeface="Times New Roman"/>
            </a:endParaRPr>
          </a:p>
        </p:txBody>
      </p:sp>
      <p:sp>
        <p:nvSpPr>
          <p:cNvPr id="137" name="PlaceHolder 6"/>
          <p:cNvSpPr>
            <a:spLocks noGrp="1"/>
          </p:cNvSpPr>
          <p:nvPr>
            <p:ph type="sldNum"/>
          </p:nvPr>
        </p:nvSpPr>
        <p:spPr>
          <a:xfrm>
            <a:off x="10993680" y="6446880"/>
            <a:ext cx="779760" cy="364680"/>
          </a:xfrm>
          <a:prstGeom prst="rect">
            <a:avLst/>
          </a:prstGeom>
        </p:spPr>
        <p:txBody>
          <a:bodyPr anchor="ctr">
            <a:noAutofit/>
          </a:bodyPr>
          <a:p>
            <a:pPr>
              <a:lnSpc>
                <a:spcPct val="100000"/>
              </a:lnSpc>
            </a:pPr>
            <a:fld id="{6C582D84-1237-4487-9057-31B81F8E6B90}" type="slidenum">
              <a:rPr b="0" lang="en-US" sz="800" spc="-1" strike="noStrike">
                <a:solidFill>
                  <a:srgbClr val="ffffff"/>
                </a:solidFill>
                <a:latin typeface="Franklin Gothic Book"/>
              </a:rPr>
              <a:t>&lt;number&gt;</a:t>
            </a:fld>
            <a:endParaRPr b="0" lang="en-US" sz="800" spc="-1" strike="noStrike">
              <a:latin typeface="Times New Roman"/>
            </a:endParaRPr>
          </a:p>
        </p:txBody>
      </p:sp>
      <p:sp>
        <p:nvSpPr>
          <p:cNvPr id="138" name="PlaceHolder 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900" spc="-1" strike="noStrike">
                <a:solidFill>
                  <a:srgbClr val="404040"/>
                </a:solidFill>
                <a:latin typeface="Franklin Gothic Book"/>
              </a:rPr>
              <a:t>Click to edit the outline text format</a:t>
            </a:r>
            <a:endParaRPr b="0" lang="en-US" sz="1900" spc="-1" strike="noStrike">
              <a:solidFill>
                <a:srgbClr val="404040"/>
              </a:solidFill>
              <a:latin typeface="Franklin Gothic Book"/>
            </a:endParaRPr>
          </a:p>
          <a:p>
            <a:pPr lvl="1" marL="864000" indent="-324000">
              <a:spcBef>
                <a:spcPts val="1134"/>
              </a:spcBef>
              <a:buClr>
                <a:srgbClr val="000000"/>
              </a:buClr>
              <a:buSzPct val="75000"/>
              <a:buFont typeface="Symbol" charset="2"/>
              <a:buChar char=""/>
            </a:pPr>
            <a:r>
              <a:rPr b="0" lang="en-US" sz="1300" spc="-1" strike="noStrike">
                <a:solidFill>
                  <a:srgbClr val="404040"/>
                </a:solidFill>
                <a:latin typeface="Franklin Gothic Book"/>
              </a:rPr>
              <a:t>Second Outline Level</a:t>
            </a:r>
            <a:endParaRPr b="0" lang="en-US" sz="1300" spc="-1" strike="noStrike">
              <a:solidFill>
                <a:srgbClr val="404040"/>
              </a:solidFill>
              <a:latin typeface="Franklin Gothic Book"/>
            </a:endParaRPr>
          </a:p>
          <a:p>
            <a:pPr lvl="2" marL="1296000" indent="-288000">
              <a:spcBef>
                <a:spcPts val="850"/>
              </a:spcBef>
              <a:buClr>
                <a:srgbClr val="000000"/>
              </a:buClr>
              <a:buSzPct val="45000"/>
              <a:buFont typeface="Wingdings" charset="2"/>
              <a:buChar char=""/>
            </a:pPr>
            <a:r>
              <a:rPr b="0" lang="en-US" sz="1300" spc="-1" strike="noStrike">
                <a:solidFill>
                  <a:srgbClr val="404040"/>
                </a:solidFill>
                <a:latin typeface="Franklin Gothic Book"/>
              </a:rPr>
              <a:t>Third Outline Level</a:t>
            </a:r>
            <a:endParaRPr b="0" lang="en-US" sz="1300" spc="-1" strike="noStrike">
              <a:solidFill>
                <a:srgbClr val="404040"/>
              </a:solidFill>
              <a:latin typeface="Franklin Gothic Book"/>
            </a:endParaRPr>
          </a:p>
          <a:p>
            <a:pPr lvl="3" marL="1728000" indent="-216000">
              <a:spcBef>
                <a:spcPts val="567"/>
              </a:spcBef>
              <a:buClr>
                <a:srgbClr val="000000"/>
              </a:buClr>
              <a:buSzPct val="75000"/>
              <a:buFont typeface="Symbol" charset="2"/>
              <a:buChar char=""/>
            </a:pPr>
            <a:r>
              <a:rPr b="0" lang="en-US" sz="1300" spc="-1" strike="noStrike">
                <a:solidFill>
                  <a:srgbClr val="404040"/>
                </a:solidFill>
                <a:latin typeface="Franklin Gothic Book"/>
              </a:rPr>
              <a:t>Fourth Outline Level</a:t>
            </a:r>
            <a:endParaRPr b="0" lang="en-US" sz="1300" spc="-1" strike="noStrike">
              <a:solidFill>
                <a:srgbClr val="404040"/>
              </a:solidFill>
              <a:latin typeface="Franklin Gothic Book"/>
            </a:endParaRPr>
          </a:p>
          <a:p>
            <a:pPr lvl="4" marL="2160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Fifth Outline Level</a:t>
            </a:r>
            <a:endParaRPr b="0" lang="en-US" sz="2000" spc="-1" strike="noStrike">
              <a:solidFill>
                <a:srgbClr val="404040"/>
              </a:solidFill>
              <a:latin typeface="Franklin Gothic Book"/>
            </a:endParaRPr>
          </a:p>
          <a:p>
            <a:pPr lvl="5" marL="2592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Sixth Outline Level</a:t>
            </a:r>
            <a:endParaRPr b="0" lang="en-US" sz="2000" spc="-1" strike="noStrike">
              <a:solidFill>
                <a:srgbClr val="404040"/>
              </a:solidFill>
              <a:latin typeface="Franklin Gothic Book"/>
            </a:endParaRPr>
          </a:p>
          <a:p>
            <a:pPr lvl="6" marL="3024000" indent="-216000">
              <a:spcBef>
                <a:spcPts val="283"/>
              </a:spcBef>
              <a:buClr>
                <a:srgbClr val="000000"/>
              </a:buClr>
              <a:buSzPct val="45000"/>
              <a:buFont typeface="Wingdings" charset="2"/>
              <a:buChar char=""/>
            </a:pPr>
            <a:r>
              <a:rPr b="0" lang="en-US" sz="2000" spc="-1" strike="noStrike">
                <a:solidFill>
                  <a:srgbClr val="404040"/>
                </a:solidFill>
                <a:latin typeface="Franklin Gothic Book"/>
              </a:rPr>
              <a:t>Seventh Outline Level</a:t>
            </a:r>
            <a:endParaRPr b="0" lang="en-US" sz="2000" spc="-1" strike="noStrike">
              <a:solidFill>
                <a:srgbClr val="40404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5" name="CustomShape 1"/>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176" name="Line 2"/>
          <p:cNvSpPr/>
          <p:nvPr/>
        </p:nvSpPr>
        <p:spPr>
          <a:xfrm>
            <a:off x="1193400" y="1897200"/>
            <a:ext cx="996696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177" name="PlaceHolder 3"/>
          <p:cNvSpPr>
            <a:spLocks noGrp="1"/>
          </p:cNvSpPr>
          <p:nvPr>
            <p:ph type="title"/>
          </p:nvPr>
        </p:nvSpPr>
        <p:spPr>
          <a:xfrm>
            <a:off x="1097280" y="286560"/>
            <a:ext cx="10058040" cy="1450440"/>
          </a:xfrm>
          <a:prstGeom prst="rect">
            <a:avLst/>
          </a:prstGeom>
        </p:spPr>
        <p:txBody>
          <a:bodyPr anchor="b">
            <a:noAutofit/>
          </a:bodyPr>
          <a:p>
            <a:pPr>
              <a:lnSpc>
                <a:spcPct val="90000"/>
              </a:lnSpc>
            </a:pPr>
            <a:r>
              <a:rPr b="0" lang="en-US" sz="4700" spc="-52" strike="noStrike">
                <a:solidFill>
                  <a:srgbClr val="404040"/>
                </a:solidFill>
                <a:latin typeface="Bookman Old Style"/>
              </a:rPr>
              <a:t>Click to edit Master title style</a:t>
            </a:r>
            <a:endParaRPr b="0" lang="en-US" sz="4700" spc="-1" strike="noStrike">
              <a:solidFill>
                <a:srgbClr val="000000"/>
              </a:solidFill>
              <a:latin typeface="Franklin Gothic Book"/>
            </a:endParaRPr>
          </a:p>
        </p:txBody>
      </p:sp>
      <p:sp>
        <p:nvSpPr>
          <p:cNvPr id="178" name="PlaceHolder 4"/>
          <p:cNvSpPr>
            <a:spLocks noGrp="1"/>
          </p:cNvSpPr>
          <p:nvPr>
            <p:ph type="body"/>
          </p:nvPr>
        </p:nvSpPr>
        <p:spPr>
          <a:xfrm>
            <a:off x="1097280" y="2057400"/>
            <a:ext cx="4639320" cy="735840"/>
          </a:xfrm>
          <a:prstGeom prst="rect">
            <a:avLst/>
          </a:prstGeom>
        </p:spPr>
        <p:txBody>
          <a:bodyPr anchor="ctr">
            <a:normAutofit fontScale="97000"/>
          </a:bodyPr>
          <a:p>
            <a:pPr>
              <a:lnSpc>
                <a:spcPct val="110000"/>
              </a:lnSpc>
              <a:spcBef>
                <a:spcPts val="1199"/>
              </a:spcBef>
              <a:spcAft>
                <a:spcPts val="201"/>
              </a:spcAft>
              <a:tabLst>
                <a:tab algn="l" pos="0"/>
              </a:tabLst>
            </a:pPr>
            <a:r>
              <a:rPr b="0" lang="en-US" sz="2000" spc="-1" strike="noStrike" cap="all">
                <a:solidFill>
                  <a:srgbClr val="000000"/>
                </a:solidFill>
                <a:latin typeface="Franklin Gothic Book"/>
              </a:rPr>
              <a:t>Click to edit Master text styles</a:t>
            </a:r>
            <a:endParaRPr b="0" lang="en-US" sz="2000" spc="-1" strike="noStrike">
              <a:solidFill>
                <a:srgbClr val="404040"/>
              </a:solidFill>
              <a:latin typeface="Franklin Gothic Book"/>
            </a:endParaRPr>
          </a:p>
        </p:txBody>
      </p:sp>
      <p:sp>
        <p:nvSpPr>
          <p:cNvPr id="179" name="PlaceHolder 5"/>
          <p:cNvSpPr>
            <a:spLocks noGrp="1"/>
          </p:cNvSpPr>
          <p:nvPr>
            <p:ph type="body"/>
          </p:nvPr>
        </p:nvSpPr>
        <p:spPr>
          <a:xfrm>
            <a:off x="1097280" y="2958120"/>
            <a:ext cx="4639320" cy="2910600"/>
          </a:xfrm>
          <a:prstGeom prst="rect">
            <a:avLst/>
          </a:prstGeom>
        </p:spPr>
        <p:txBody>
          <a:bodyPr lIns="0" rIns="0">
            <a:no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Click to edit Master text styles</a:t>
            </a:r>
            <a:endParaRPr b="0" lang="en-US" sz="1900" spc="-1" strike="noStrike">
              <a:solidFill>
                <a:srgbClr val="404040"/>
              </a:solidFill>
              <a:latin typeface="Franklin Gothic Book"/>
            </a:endParaRPr>
          </a:p>
          <a:p>
            <a:pPr lvl="1" marL="384120" indent="-182520">
              <a:lnSpc>
                <a:spcPct val="100000"/>
              </a:lnSpc>
              <a:spcBef>
                <a:spcPts val="201"/>
              </a:spcBef>
              <a:spcAft>
                <a:spcPts val="400"/>
              </a:spcAft>
              <a:buClr>
                <a:srgbClr val="404040"/>
              </a:buClr>
              <a:buFont typeface="Calibri"/>
              <a:buChar char="◦"/>
            </a:pPr>
            <a:r>
              <a:rPr b="0" lang="en-US" sz="1700" spc="-1" strike="noStrike">
                <a:solidFill>
                  <a:srgbClr val="404040"/>
                </a:solidFill>
                <a:latin typeface="Franklin Gothic Book"/>
              </a:rPr>
              <a:t>Second level</a:t>
            </a:r>
            <a:endParaRPr b="0" lang="en-US" sz="1700" spc="-1" strike="noStrike">
              <a:solidFill>
                <a:srgbClr val="404040"/>
              </a:solidFill>
              <a:latin typeface="Franklin Gothic Book"/>
            </a:endParaRPr>
          </a:p>
          <a:p>
            <a:pPr lvl="2" marL="56700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Third level</a:t>
            </a:r>
            <a:endParaRPr b="0" lang="en-US" sz="1300" spc="-1" strike="noStrike">
              <a:solidFill>
                <a:srgbClr val="404040"/>
              </a:solidFill>
              <a:latin typeface="Franklin Gothic Book"/>
            </a:endParaRPr>
          </a:p>
          <a:p>
            <a:pPr lvl="3" marL="74988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Fourth level</a:t>
            </a:r>
            <a:endParaRPr b="0" lang="en-US" sz="1300" spc="-1" strike="noStrike">
              <a:solidFill>
                <a:srgbClr val="404040"/>
              </a:solidFill>
              <a:latin typeface="Franklin Gothic Book"/>
            </a:endParaRPr>
          </a:p>
          <a:p>
            <a:pPr lvl="4" marL="93276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Fifth level</a:t>
            </a:r>
            <a:endParaRPr b="0" lang="en-US" sz="1300" spc="-1" strike="noStrike">
              <a:solidFill>
                <a:srgbClr val="404040"/>
              </a:solidFill>
              <a:latin typeface="Franklin Gothic Book"/>
            </a:endParaRPr>
          </a:p>
        </p:txBody>
      </p:sp>
      <p:sp>
        <p:nvSpPr>
          <p:cNvPr id="180" name="PlaceHolder 6"/>
          <p:cNvSpPr>
            <a:spLocks noGrp="1"/>
          </p:cNvSpPr>
          <p:nvPr>
            <p:ph type="body"/>
          </p:nvPr>
        </p:nvSpPr>
        <p:spPr>
          <a:xfrm>
            <a:off x="6516000" y="2057400"/>
            <a:ext cx="4639320" cy="735840"/>
          </a:xfrm>
          <a:prstGeom prst="rect">
            <a:avLst/>
          </a:prstGeom>
        </p:spPr>
        <p:txBody>
          <a:bodyPr anchor="ctr">
            <a:normAutofit fontScale="97000"/>
          </a:bodyPr>
          <a:p>
            <a:pPr>
              <a:lnSpc>
                <a:spcPct val="110000"/>
              </a:lnSpc>
              <a:spcBef>
                <a:spcPts val="1199"/>
              </a:spcBef>
              <a:spcAft>
                <a:spcPts val="201"/>
              </a:spcAft>
              <a:tabLst>
                <a:tab algn="l" pos="0"/>
              </a:tabLst>
            </a:pPr>
            <a:r>
              <a:rPr b="0" lang="en-US" sz="2000" spc="-1" strike="noStrike" cap="all">
                <a:solidFill>
                  <a:srgbClr val="000000"/>
                </a:solidFill>
                <a:latin typeface="Franklin Gothic Book"/>
              </a:rPr>
              <a:t>Click to edit Master text styles</a:t>
            </a:r>
            <a:endParaRPr b="0" lang="en-US" sz="2000" spc="-1" strike="noStrike">
              <a:solidFill>
                <a:srgbClr val="404040"/>
              </a:solidFill>
              <a:latin typeface="Franklin Gothic Book"/>
            </a:endParaRPr>
          </a:p>
        </p:txBody>
      </p:sp>
      <p:sp>
        <p:nvSpPr>
          <p:cNvPr id="181" name="PlaceHolder 7"/>
          <p:cNvSpPr>
            <a:spLocks noGrp="1"/>
          </p:cNvSpPr>
          <p:nvPr>
            <p:ph type="body"/>
          </p:nvPr>
        </p:nvSpPr>
        <p:spPr>
          <a:xfrm>
            <a:off x="6516000" y="2958120"/>
            <a:ext cx="4639320" cy="2910600"/>
          </a:xfrm>
          <a:prstGeom prst="rect">
            <a:avLst/>
          </a:prstGeom>
        </p:spPr>
        <p:txBody>
          <a:bodyPr lIns="0" rIns="0">
            <a:no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Click to edit Master text styles</a:t>
            </a:r>
            <a:endParaRPr b="0" lang="en-US" sz="1900" spc="-1" strike="noStrike">
              <a:solidFill>
                <a:srgbClr val="404040"/>
              </a:solidFill>
              <a:latin typeface="Franklin Gothic Book"/>
            </a:endParaRPr>
          </a:p>
          <a:p>
            <a:pPr lvl="1" marL="384120" indent="-182520">
              <a:lnSpc>
                <a:spcPct val="100000"/>
              </a:lnSpc>
              <a:spcBef>
                <a:spcPts val="201"/>
              </a:spcBef>
              <a:spcAft>
                <a:spcPts val="400"/>
              </a:spcAft>
              <a:buClr>
                <a:srgbClr val="404040"/>
              </a:buClr>
              <a:buFont typeface="Calibri"/>
              <a:buChar char="◦"/>
            </a:pPr>
            <a:r>
              <a:rPr b="0" lang="en-US" sz="1700" spc="-1" strike="noStrike">
                <a:solidFill>
                  <a:srgbClr val="404040"/>
                </a:solidFill>
                <a:latin typeface="Franklin Gothic Book"/>
              </a:rPr>
              <a:t>Second level</a:t>
            </a:r>
            <a:endParaRPr b="0" lang="en-US" sz="1700" spc="-1" strike="noStrike">
              <a:solidFill>
                <a:srgbClr val="404040"/>
              </a:solidFill>
              <a:latin typeface="Franklin Gothic Book"/>
            </a:endParaRPr>
          </a:p>
          <a:p>
            <a:pPr lvl="2" marL="56700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Third level</a:t>
            </a:r>
            <a:endParaRPr b="0" lang="en-US" sz="1300" spc="-1" strike="noStrike">
              <a:solidFill>
                <a:srgbClr val="404040"/>
              </a:solidFill>
              <a:latin typeface="Franklin Gothic Book"/>
            </a:endParaRPr>
          </a:p>
          <a:p>
            <a:pPr lvl="3" marL="74988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Fourth level</a:t>
            </a:r>
            <a:endParaRPr b="0" lang="en-US" sz="1300" spc="-1" strike="noStrike">
              <a:solidFill>
                <a:srgbClr val="404040"/>
              </a:solidFill>
              <a:latin typeface="Franklin Gothic Book"/>
            </a:endParaRPr>
          </a:p>
          <a:p>
            <a:pPr lvl="4" marL="93276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Fifth level</a:t>
            </a:r>
            <a:endParaRPr b="0" lang="en-US" sz="1300" spc="-1" strike="noStrike">
              <a:solidFill>
                <a:srgbClr val="404040"/>
              </a:solidFill>
              <a:latin typeface="Franklin Gothic Book"/>
            </a:endParaRPr>
          </a:p>
        </p:txBody>
      </p:sp>
      <p:sp>
        <p:nvSpPr>
          <p:cNvPr id="182" name="PlaceHolder 8"/>
          <p:cNvSpPr>
            <a:spLocks noGrp="1"/>
          </p:cNvSpPr>
          <p:nvPr>
            <p:ph type="dt"/>
          </p:nvPr>
        </p:nvSpPr>
        <p:spPr>
          <a:xfrm>
            <a:off x="8218440" y="6446880"/>
            <a:ext cx="2584440" cy="364680"/>
          </a:xfrm>
          <a:prstGeom prst="rect">
            <a:avLst/>
          </a:prstGeom>
        </p:spPr>
        <p:txBody>
          <a:bodyPr anchor="ctr">
            <a:noAutofit/>
          </a:bodyPr>
          <a:p>
            <a:pPr algn="r">
              <a:lnSpc>
                <a:spcPct val="100000"/>
              </a:lnSpc>
            </a:pPr>
            <a:fld id="{13E8EA50-42B2-48D7-BDF6-94DF737D7A8A}" type="datetime1">
              <a:rPr b="0" lang="en-US" sz="800" spc="-1" strike="noStrike">
                <a:solidFill>
                  <a:srgbClr val="ffffff"/>
                </a:solidFill>
                <a:latin typeface="Franklin Gothic Book"/>
              </a:rPr>
              <a:t>02/05/2022</a:t>
            </a:fld>
            <a:endParaRPr b="0" lang="en-US" sz="800" spc="-1" strike="noStrike">
              <a:latin typeface="Times New Roman"/>
            </a:endParaRPr>
          </a:p>
        </p:txBody>
      </p:sp>
      <p:sp>
        <p:nvSpPr>
          <p:cNvPr id="183" name="PlaceHolder 9"/>
          <p:cNvSpPr>
            <a:spLocks noGrp="1"/>
          </p:cNvSpPr>
          <p:nvPr>
            <p:ph type="ftr"/>
          </p:nvPr>
        </p:nvSpPr>
        <p:spPr>
          <a:xfrm>
            <a:off x="1097280" y="6446880"/>
            <a:ext cx="6818040" cy="364680"/>
          </a:xfrm>
          <a:prstGeom prst="rect">
            <a:avLst/>
          </a:prstGeom>
        </p:spPr>
        <p:txBody>
          <a:bodyPr anchor="ctr">
            <a:noAutofit/>
          </a:bodyPr>
          <a:p>
            <a:endParaRPr b="0" lang="en-US" sz="2400" spc="-1" strike="noStrike">
              <a:latin typeface="Times New Roman"/>
            </a:endParaRPr>
          </a:p>
        </p:txBody>
      </p:sp>
      <p:sp>
        <p:nvSpPr>
          <p:cNvPr id="184" name="PlaceHolder 10"/>
          <p:cNvSpPr>
            <a:spLocks noGrp="1"/>
          </p:cNvSpPr>
          <p:nvPr>
            <p:ph type="sldNum"/>
          </p:nvPr>
        </p:nvSpPr>
        <p:spPr>
          <a:xfrm>
            <a:off x="10993680" y="6446880"/>
            <a:ext cx="779760" cy="364680"/>
          </a:xfrm>
          <a:prstGeom prst="rect">
            <a:avLst/>
          </a:prstGeom>
        </p:spPr>
        <p:txBody>
          <a:bodyPr anchor="ctr">
            <a:noAutofit/>
          </a:bodyPr>
          <a:p>
            <a:pPr>
              <a:lnSpc>
                <a:spcPct val="100000"/>
              </a:lnSpc>
            </a:pPr>
            <a:fld id="{D099CE40-D0E1-4133-A1FC-78395E59E814}" type="slidenum">
              <a:rPr b="0" lang="en-US" sz="800" spc="-1" strike="noStrike">
                <a:solidFill>
                  <a:srgbClr val="ffffff"/>
                </a:solidFill>
                <a:latin typeface="Franklin Gothic Book"/>
              </a:rPr>
              <a:t>&lt;number&gt;</a:t>
            </a:fld>
            <a:endParaRPr b="0" lang="en-US" sz="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1" name="CustomShape 1"/>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222" name="Line 2"/>
          <p:cNvSpPr/>
          <p:nvPr/>
        </p:nvSpPr>
        <p:spPr>
          <a:xfrm>
            <a:off x="1193400" y="1897200"/>
            <a:ext cx="996696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223" name="PlaceHolder 3"/>
          <p:cNvSpPr>
            <a:spLocks noGrp="1"/>
          </p:cNvSpPr>
          <p:nvPr>
            <p:ph type="title"/>
          </p:nvPr>
        </p:nvSpPr>
        <p:spPr>
          <a:xfrm>
            <a:off x="1097280" y="286560"/>
            <a:ext cx="10058040" cy="1450440"/>
          </a:xfrm>
          <a:prstGeom prst="rect">
            <a:avLst/>
          </a:prstGeom>
        </p:spPr>
        <p:txBody>
          <a:bodyPr anchor="b">
            <a:noAutofit/>
          </a:bodyPr>
          <a:p>
            <a:pPr>
              <a:lnSpc>
                <a:spcPct val="90000"/>
              </a:lnSpc>
            </a:pPr>
            <a:r>
              <a:rPr b="0" lang="en-US" sz="4700" spc="-52" strike="noStrike">
                <a:solidFill>
                  <a:srgbClr val="404040"/>
                </a:solidFill>
                <a:latin typeface="Bookman Old Style"/>
              </a:rPr>
              <a:t>Click to edit Master title style</a:t>
            </a:r>
            <a:endParaRPr b="0" lang="en-US" sz="4700" spc="-1" strike="noStrike">
              <a:solidFill>
                <a:srgbClr val="000000"/>
              </a:solidFill>
              <a:latin typeface="Franklin Gothic Book"/>
            </a:endParaRPr>
          </a:p>
        </p:txBody>
      </p:sp>
      <p:sp>
        <p:nvSpPr>
          <p:cNvPr id="224" name="PlaceHolder 4"/>
          <p:cNvSpPr>
            <a:spLocks noGrp="1"/>
          </p:cNvSpPr>
          <p:nvPr>
            <p:ph type="body"/>
          </p:nvPr>
        </p:nvSpPr>
        <p:spPr>
          <a:xfrm>
            <a:off x="1097280" y="2108160"/>
            <a:ext cx="10058040" cy="3760560"/>
          </a:xfrm>
          <a:prstGeom prst="rect">
            <a:avLst/>
          </a:prstGeom>
        </p:spPr>
        <p:txBody>
          <a:bodyPr lIns="0" rIns="0">
            <a:no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Click to edit Master text styles</a:t>
            </a:r>
            <a:endParaRPr b="0" lang="en-US" sz="1900" spc="-1" strike="noStrike">
              <a:solidFill>
                <a:srgbClr val="404040"/>
              </a:solidFill>
              <a:latin typeface="Franklin Gothic Book"/>
            </a:endParaRPr>
          </a:p>
          <a:p>
            <a:pPr lvl="1" marL="384120" indent="-182520">
              <a:lnSpc>
                <a:spcPct val="100000"/>
              </a:lnSpc>
              <a:spcBef>
                <a:spcPts val="201"/>
              </a:spcBef>
              <a:spcAft>
                <a:spcPts val="400"/>
              </a:spcAft>
              <a:buClr>
                <a:srgbClr val="404040"/>
              </a:buClr>
              <a:buFont typeface="Calibri"/>
              <a:buChar char="◦"/>
            </a:pPr>
            <a:r>
              <a:rPr b="0" lang="en-US" sz="1700" spc="-1" strike="noStrike">
                <a:solidFill>
                  <a:srgbClr val="404040"/>
                </a:solidFill>
                <a:latin typeface="Franklin Gothic Book"/>
              </a:rPr>
              <a:t>Second level</a:t>
            </a:r>
            <a:endParaRPr b="0" lang="en-US" sz="1700" spc="-1" strike="noStrike">
              <a:solidFill>
                <a:srgbClr val="404040"/>
              </a:solidFill>
              <a:latin typeface="Franklin Gothic Book"/>
            </a:endParaRPr>
          </a:p>
          <a:p>
            <a:pPr lvl="2" marL="56700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Third level</a:t>
            </a:r>
            <a:endParaRPr b="0" lang="en-US" sz="1300" spc="-1" strike="noStrike">
              <a:solidFill>
                <a:srgbClr val="404040"/>
              </a:solidFill>
              <a:latin typeface="Franklin Gothic Book"/>
            </a:endParaRPr>
          </a:p>
          <a:p>
            <a:pPr lvl="3" marL="74988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Fourth level</a:t>
            </a:r>
            <a:endParaRPr b="0" lang="en-US" sz="1300" spc="-1" strike="noStrike">
              <a:solidFill>
                <a:srgbClr val="404040"/>
              </a:solidFill>
              <a:latin typeface="Franklin Gothic Book"/>
            </a:endParaRPr>
          </a:p>
          <a:p>
            <a:pPr lvl="4" marL="932760" indent="-182520">
              <a:lnSpc>
                <a:spcPct val="100000"/>
              </a:lnSpc>
              <a:spcBef>
                <a:spcPts val="201"/>
              </a:spcBef>
              <a:spcAft>
                <a:spcPts val="400"/>
              </a:spcAft>
              <a:buClr>
                <a:srgbClr val="404040"/>
              </a:buClr>
              <a:buFont typeface="Calibri"/>
              <a:buChar char="◦"/>
            </a:pPr>
            <a:r>
              <a:rPr b="0" lang="en-US" sz="1300" spc="-1" strike="noStrike">
                <a:solidFill>
                  <a:srgbClr val="404040"/>
                </a:solidFill>
                <a:latin typeface="Franklin Gothic Book"/>
              </a:rPr>
              <a:t>Fifth level</a:t>
            </a:r>
            <a:endParaRPr b="0" lang="en-US" sz="1300" spc="-1" strike="noStrike">
              <a:solidFill>
                <a:srgbClr val="404040"/>
              </a:solidFill>
              <a:latin typeface="Franklin Gothic Book"/>
            </a:endParaRPr>
          </a:p>
        </p:txBody>
      </p:sp>
      <p:sp>
        <p:nvSpPr>
          <p:cNvPr id="225" name="PlaceHolder 5"/>
          <p:cNvSpPr>
            <a:spLocks noGrp="1"/>
          </p:cNvSpPr>
          <p:nvPr>
            <p:ph type="dt"/>
          </p:nvPr>
        </p:nvSpPr>
        <p:spPr>
          <a:xfrm>
            <a:off x="8218440" y="6446880"/>
            <a:ext cx="2584440" cy="364680"/>
          </a:xfrm>
          <a:prstGeom prst="rect">
            <a:avLst/>
          </a:prstGeom>
        </p:spPr>
        <p:txBody>
          <a:bodyPr anchor="ctr">
            <a:noAutofit/>
          </a:bodyPr>
          <a:p>
            <a:pPr algn="r">
              <a:lnSpc>
                <a:spcPct val="100000"/>
              </a:lnSpc>
            </a:pPr>
            <a:fld id="{A51210D9-D326-4236-854D-51CCBA28723E}" type="datetime1">
              <a:rPr b="0" lang="en-US" sz="800" spc="-1" strike="noStrike">
                <a:solidFill>
                  <a:srgbClr val="ffffff"/>
                </a:solidFill>
                <a:latin typeface="Franklin Gothic Book"/>
              </a:rPr>
              <a:t>02/05/2022</a:t>
            </a:fld>
            <a:endParaRPr b="0" lang="en-US" sz="800" spc="-1" strike="noStrike">
              <a:latin typeface="Times New Roman"/>
            </a:endParaRPr>
          </a:p>
        </p:txBody>
      </p:sp>
      <p:sp>
        <p:nvSpPr>
          <p:cNvPr id="226" name="PlaceHolder 6"/>
          <p:cNvSpPr>
            <a:spLocks noGrp="1"/>
          </p:cNvSpPr>
          <p:nvPr>
            <p:ph type="ftr"/>
          </p:nvPr>
        </p:nvSpPr>
        <p:spPr>
          <a:xfrm>
            <a:off x="1097280" y="6446880"/>
            <a:ext cx="6818040" cy="364680"/>
          </a:xfrm>
          <a:prstGeom prst="rect">
            <a:avLst/>
          </a:prstGeom>
        </p:spPr>
        <p:txBody>
          <a:bodyPr anchor="ctr">
            <a:noAutofit/>
          </a:bodyPr>
          <a:p>
            <a:endParaRPr b="0" lang="en-US" sz="2400" spc="-1" strike="noStrike">
              <a:latin typeface="Times New Roman"/>
            </a:endParaRPr>
          </a:p>
        </p:txBody>
      </p:sp>
      <p:sp>
        <p:nvSpPr>
          <p:cNvPr id="227" name="PlaceHolder 7"/>
          <p:cNvSpPr>
            <a:spLocks noGrp="1"/>
          </p:cNvSpPr>
          <p:nvPr>
            <p:ph type="sldNum"/>
          </p:nvPr>
        </p:nvSpPr>
        <p:spPr>
          <a:xfrm>
            <a:off x="10993680" y="6446880"/>
            <a:ext cx="779760" cy="364680"/>
          </a:xfrm>
          <a:prstGeom prst="rect">
            <a:avLst/>
          </a:prstGeom>
        </p:spPr>
        <p:txBody>
          <a:bodyPr anchor="ctr">
            <a:noAutofit/>
          </a:bodyPr>
          <a:p>
            <a:pPr>
              <a:lnSpc>
                <a:spcPct val="100000"/>
              </a:lnSpc>
            </a:pPr>
            <a:fld id="{03048A14-A7EE-4981-9698-DF9030CBDC54}" type="slidenum">
              <a:rPr b="0" lang="en-US" sz="800" spc="-1" strike="noStrike">
                <a:solidFill>
                  <a:srgbClr val="ffffff"/>
                </a:solidFill>
                <a:latin typeface="Franklin Gothic Book"/>
              </a:rPr>
              <a:t>&lt;number&gt;</a:t>
            </a:fld>
            <a:endParaRPr b="0" lang="en-US" sz="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4" name="CustomShape 1" hidden="1"/>
          <p:cNvSpPr/>
          <p:nvPr/>
        </p:nvSpPr>
        <p:spPr>
          <a:xfrm>
            <a:off x="3240" y="6400800"/>
            <a:ext cx="12188520" cy="45684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265" name="Line 2"/>
          <p:cNvSpPr/>
          <p:nvPr/>
        </p:nvSpPr>
        <p:spPr>
          <a:xfrm>
            <a:off x="1193400" y="1897200"/>
            <a:ext cx="996696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
        <p:nvSpPr>
          <p:cNvPr id="266" name="CustomShape 3"/>
          <p:cNvSpPr/>
          <p:nvPr/>
        </p:nvSpPr>
        <p:spPr>
          <a:xfrm>
            <a:off x="0" y="4578480"/>
            <a:ext cx="12188520" cy="227916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p:style>
      </p:sp>
      <p:sp>
        <p:nvSpPr>
          <p:cNvPr id="267" name="PlaceHolder 4"/>
          <p:cNvSpPr>
            <a:spLocks noGrp="1"/>
          </p:cNvSpPr>
          <p:nvPr>
            <p:ph type="body"/>
          </p:nvPr>
        </p:nvSpPr>
        <p:spPr>
          <a:xfrm>
            <a:off x="0" y="0"/>
            <a:ext cx="12191760" cy="4578120"/>
          </a:xfrm>
          <a:prstGeom prst="rect">
            <a:avLst/>
          </a:prstGeom>
        </p:spPr>
        <p:txBody>
          <a:bodyPr lIns="457200" rIns="90000" tIns="457200" bIns="45000">
            <a:noAutofit/>
          </a:bodyPr>
          <a:p>
            <a:pPr>
              <a:lnSpc>
                <a:spcPct val="100000"/>
              </a:lnSpc>
              <a:tabLst>
                <a:tab algn="l" pos="0"/>
              </a:tabLst>
            </a:pPr>
            <a:r>
              <a:rPr b="0" lang="en-US" sz="3200" spc="-1" strike="noStrike">
                <a:solidFill>
                  <a:srgbClr val="000000"/>
                </a:solidFill>
                <a:latin typeface="Franklin Gothic Book"/>
              </a:rPr>
              <a:t>Click icon to add picture</a:t>
            </a:r>
            <a:endParaRPr b="0" lang="en-US" sz="3200" spc="-1" strike="noStrike">
              <a:solidFill>
                <a:srgbClr val="404040"/>
              </a:solidFill>
              <a:latin typeface="Franklin Gothic Book"/>
            </a:endParaRPr>
          </a:p>
        </p:txBody>
      </p:sp>
      <p:sp>
        <p:nvSpPr>
          <p:cNvPr id="268" name="PlaceHolder 5"/>
          <p:cNvSpPr>
            <a:spLocks noGrp="1"/>
          </p:cNvSpPr>
          <p:nvPr>
            <p:ph type="title"/>
          </p:nvPr>
        </p:nvSpPr>
        <p:spPr>
          <a:xfrm>
            <a:off x="1097280" y="4799520"/>
            <a:ext cx="10113120" cy="743400"/>
          </a:xfrm>
          <a:prstGeom prst="rect">
            <a:avLst/>
          </a:prstGeom>
        </p:spPr>
        <p:txBody>
          <a:bodyPr tIns="0" bIns="0" anchor="b">
            <a:noAutofit/>
          </a:bodyPr>
          <a:p>
            <a:pPr>
              <a:lnSpc>
                <a:spcPct val="90000"/>
              </a:lnSpc>
            </a:pPr>
            <a:r>
              <a:rPr b="0" lang="en-US" sz="3600" spc="-52" strike="noStrike">
                <a:solidFill>
                  <a:srgbClr val="ffffff"/>
                </a:solidFill>
                <a:latin typeface="Bookman Old Style"/>
              </a:rPr>
              <a:t>Click to edit Master title style</a:t>
            </a:r>
            <a:endParaRPr b="0" lang="en-US" sz="3600" spc="-1" strike="noStrike">
              <a:solidFill>
                <a:srgbClr val="000000"/>
              </a:solidFill>
              <a:latin typeface="Franklin Gothic Book"/>
            </a:endParaRPr>
          </a:p>
        </p:txBody>
      </p:sp>
      <p:sp>
        <p:nvSpPr>
          <p:cNvPr id="269" name="PlaceHolder 6"/>
          <p:cNvSpPr>
            <a:spLocks noGrp="1"/>
          </p:cNvSpPr>
          <p:nvPr>
            <p:ph type="body"/>
          </p:nvPr>
        </p:nvSpPr>
        <p:spPr>
          <a:xfrm>
            <a:off x="1097280" y="5715000"/>
            <a:ext cx="10112760" cy="609120"/>
          </a:xfrm>
          <a:prstGeom prst="rect">
            <a:avLst/>
          </a:prstGeom>
        </p:spPr>
        <p:txBody>
          <a:bodyPr tIns="0" bIns="0">
            <a:normAutofit/>
          </a:bodyPr>
          <a:p>
            <a:pPr>
              <a:lnSpc>
                <a:spcPct val="110000"/>
              </a:lnSpc>
              <a:spcAft>
                <a:spcPts val="601"/>
              </a:spcAft>
              <a:tabLst>
                <a:tab algn="l" pos="0"/>
              </a:tabLst>
            </a:pPr>
            <a:r>
              <a:rPr b="0" lang="en-US" sz="1800" spc="-1" strike="noStrike">
                <a:solidFill>
                  <a:srgbClr val="ffffff"/>
                </a:solidFill>
                <a:latin typeface="Franklin Gothic Book"/>
              </a:rPr>
              <a:t>Click to edit Master text styles</a:t>
            </a:r>
            <a:endParaRPr b="0" lang="en-US" sz="1800" spc="-1" strike="noStrike">
              <a:solidFill>
                <a:srgbClr val="404040"/>
              </a:solidFill>
              <a:latin typeface="Franklin Gothic Book"/>
            </a:endParaRPr>
          </a:p>
        </p:txBody>
      </p:sp>
      <p:sp>
        <p:nvSpPr>
          <p:cNvPr id="270" name="PlaceHolder 7"/>
          <p:cNvSpPr>
            <a:spLocks noGrp="1"/>
          </p:cNvSpPr>
          <p:nvPr>
            <p:ph type="dt"/>
          </p:nvPr>
        </p:nvSpPr>
        <p:spPr>
          <a:xfrm>
            <a:off x="8218440" y="6446880"/>
            <a:ext cx="2584440" cy="364680"/>
          </a:xfrm>
          <a:prstGeom prst="rect">
            <a:avLst/>
          </a:prstGeom>
        </p:spPr>
        <p:txBody>
          <a:bodyPr anchor="ctr">
            <a:noAutofit/>
          </a:bodyPr>
          <a:p>
            <a:pPr algn="r">
              <a:lnSpc>
                <a:spcPct val="100000"/>
              </a:lnSpc>
            </a:pPr>
            <a:fld id="{479E0882-4801-4FD0-9737-AC069415003D}" type="datetime1">
              <a:rPr b="0" lang="en-US" sz="800" spc="-1" strike="noStrike">
                <a:solidFill>
                  <a:srgbClr val="ffffff"/>
                </a:solidFill>
                <a:latin typeface="Franklin Gothic Book"/>
              </a:rPr>
              <a:t>02/05/2022</a:t>
            </a:fld>
            <a:endParaRPr b="0" lang="en-US" sz="800" spc="-1" strike="noStrike">
              <a:latin typeface="Times New Roman"/>
            </a:endParaRPr>
          </a:p>
        </p:txBody>
      </p:sp>
      <p:sp>
        <p:nvSpPr>
          <p:cNvPr id="271" name="PlaceHolder 8"/>
          <p:cNvSpPr>
            <a:spLocks noGrp="1"/>
          </p:cNvSpPr>
          <p:nvPr>
            <p:ph type="ftr"/>
          </p:nvPr>
        </p:nvSpPr>
        <p:spPr>
          <a:xfrm>
            <a:off x="1097280" y="6446880"/>
            <a:ext cx="6818040" cy="364680"/>
          </a:xfrm>
          <a:prstGeom prst="rect">
            <a:avLst/>
          </a:prstGeom>
        </p:spPr>
        <p:txBody>
          <a:bodyPr anchor="ctr">
            <a:noAutofit/>
          </a:bodyPr>
          <a:p>
            <a:endParaRPr b="0" lang="en-US" sz="2400" spc="-1" strike="noStrike">
              <a:latin typeface="Times New Roman"/>
            </a:endParaRPr>
          </a:p>
        </p:txBody>
      </p:sp>
      <p:sp>
        <p:nvSpPr>
          <p:cNvPr id="272" name="PlaceHolder 9"/>
          <p:cNvSpPr>
            <a:spLocks noGrp="1"/>
          </p:cNvSpPr>
          <p:nvPr>
            <p:ph type="sldNum"/>
          </p:nvPr>
        </p:nvSpPr>
        <p:spPr>
          <a:xfrm>
            <a:off x="10993680" y="6446880"/>
            <a:ext cx="779760" cy="364680"/>
          </a:xfrm>
          <a:prstGeom prst="rect">
            <a:avLst/>
          </a:prstGeom>
        </p:spPr>
        <p:txBody>
          <a:bodyPr anchor="ctr">
            <a:noAutofit/>
          </a:bodyPr>
          <a:p>
            <a:pPr>
              <a:lnSpc>
                <a:spcPct val="100000"/>
              </a:lnSpc>
            </a:pPr>
            <a:fld id="{3FCEE601-7636-480D-9DF3-16EBAB585723}" type="slidenum">
              <a:rPr b="0" lang="en-US" sz="800" spc="-1" strike="noStrike">
                <a:solidFill>
                  <a:srgbClr val="ffffff"/>
                </a:solidFill>
                <a:latin typeface="Franklin Gothic Book"/>
              </a:rPr>
              <a:t>&lt;number&gt;</a:t>
            </a:fld>
            <a:endParaRPr b="0" lang="en-US" sz="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5.xml"/>
</Relationships>
</file>

<file path=ppt/slides/_rels/slide1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41.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2.gif"/><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9.gif"/><Relationship Id="rId2" Type="http://schemas.openxmlformats.org/officeDocument/2006/relationships/slideLayout" Target="../slideLayouts/slideLayout49.xml"/>
</Relationships>
</file>

<file path=ppt/slides/_rels/slide2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jpe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hyperlink" Target="https://github.com/joseph-giron/Remote-Keystroke-Logger" TargetMode="External"/><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5.xml"/>
</Relationships>
</file>

<file path=ppt/slides/_rels/slide40.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61.xml"/>
</Relationships>
</file>

<file path=ppt/slides/_rels/slide48.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50.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gif"/><Relationship Id="rId2"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video" Target="../media/media59.mkv"/><Relationship Id="rId2" Type="http://schemas.microsoft.com/office/2007/relationships/media" Target="../media/media59.mkv"/><Relationship Id="rId3" Type="http://schemas.openxmlformats.org/officeDocument/2006/relationships/image" Target="../media/image60.png"/><Relationship Id="rId4"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jpeg"/><Relationship Id="rId3" Type="http://schemas.openxmlformats.org/officeDocument/2006/relationships/slideLayout" Target="../slideLayouts/slideLayout13.xml"/>
</Relationships>
</file>

<file path=ppt/slides/_rels/slide63.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13.xml"/>
</Relationships>
</file>

<file path=ppt/slides/_rels/slide64.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image" Target="../media/image66.jpeg"/><Relationship Id="rId3" Type="http://schemas.openxmlformats.org/officeDocument/2006/relationships/slideLayout" Target="../slideLayouts/slideLayout13.xml"/>
</Relationships>
</file>

<file path=ppt/slides/_rels/slide65.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13.xml"/>
</Relationships>
</file>

<file path=ppt/slides/_rels/slide66.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3.xml"/>
</Relationships>
</file>

<file path=ppt/slides/_rels/slide67.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13.xml"/>
</Relationships>
</file>

<file path=ppt/slides/_rels/slide68.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3.xml"/>
</Relationships>
</file>

<file path=ppt/slides/_rels/slide69.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13.xml"/>
</Relationships>
</file>

<file path=ppt/slides/_rels/slide71.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slideLayout" Target="../slideLayouts/slideLayout13.xml"/>
</Relationships>
</file>

<file path=ppt/slides/_rels/slide72.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slideLayout" Target="../slideLayouts/slideLayout13.xml"/>
</Relationships>
</file>

<file path=ppt/slides/_rels/slide77.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image" Target="../media/image83.png"/><Relationship Id="rId3"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video" Target="../media/media84.mkv"/><Relationship Id="rId2" Type="http://schemas.microsoft.com/office/2007/relationships/media" Target="../media/media84.mkv"/><Relationship Id="rId3" Type="http://schemas.openxmlformats.org/officeDocument/2006/relationships/image" Target="../media/image85.png"/><Relationship Id="rId4"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image" Target="../media/image87.jpeg"/><Relationship Id="rId2" Type="http://schemas.openxmlformats.org/officeDocument/2006/relationships/image" Target="../media/image88.jpeg"/><Relationship Id="rId3" Type="http://schemas.openxmlformats.org/officeDocument/2006/relationships/slideLayout" Target="../slideLayouts/slideLayout73.xml"/>
</Relationships>
</file>

<file path=ppt/slides/_rels/slide9.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9"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10" name="TextShape 2"/>
          <p:cNvSpPr txBox="1"/>
          <p:nvPr/>
        </p:nvSpPr>
        <p:spPr>
          <a:xfrm>
            <a:off x="5289840" y="639000"/>
            <a:ext cx="6252840" cy="3685680"/>
          </a:xfrm>
          <a:prstGeom prst="rect">
            <a:avLst/>
          </a:prstGeom>
          <a:noFill/>
          <a:ln>
            <a:noFill/>
          </a:ln>
        </p:spPr>
        <p:txBody>
          <a:bodyPr anchor="b">
            <a:normAutofit/>
          </a:bodyPr>
          <a:p>
            <a:pPr>
              <a:lnSpc>
                <a:spcPct val="90000"/>
              </a:lnSpc>
            </a:pPr>
            <a:r>
              <a:rPr b="0" lang="en-US" sz="8000" spc="-52" strike="noStrike">
                <a:solidFill>
                  <a:srgbClr val="262626"/>
                </a:solidFill>
                <a:latin typeface="Bookman Old Style"/>
              </a:rPr>
              <a:t>Reverse Engineering DLL’s</a:t>
            </a:r>
            <a:endParaRPr b="0" lang="en-US" sz="8000" spc="-1" strike="noStrike">
              <a:solidFill>
                <a:srgbClr val="000000"/>
              </a:solidFill>
              <a:latin typeface="Franklin Gothic Book"/>
            </a:endParaRPr>
          </a:p>
        </p:txBody>
      </p:sp>
      <p:sp>
        <p:nvSpPr>
          <p:cNvPr id="311" name="TextShape 3"/>
          <p:cNvSpPr txBox="1"/>
          <p:nvPr/>
        </p:nvSpPr>
        <p:spPr>
          <a:xfrm>
            <a:off x="5289840" y="4672800"/>
            <a:ext cx="6269040" cy="1020960"/>
          </a:xfrm>
          <a:prstGeom prst="rect">
            <a:avLst/>
          </a:prstGeom>
          <a:noFill/>
          <a:ln>
            <a:noFill/>
          </a:ln>
        </p:spPr>
        <p:txBody>
          <a:bodyPr>
            <a:normAutofit/>
          </a:bodyPr>
          <a:p>
            <a:pPr>
              <a:lnSpc>
                <a:spcPct val="110000"/>
              </a:lnSpc>
              <a:spcBef>
                <a:spcPts val="1199"/>
              </a:spcBef>
              <a:spcAft>
                <a:spcPts val="201"/>
              </a:spcAft>
              <a:tabLst>
                <a:tab algn="l" pos="0"/>
              </a:tabLst>
            </a:pPr>
            <a:r>
              <a:rPr b="0" lang="en-US" sz="2400" spc="199" strike="noStrike" cap="all">
                <a:solidFill>
                  <a:srgbClr val="262626"/>
                </a:solidFill>
                <a:latin typeface="Franklin Gothic Book"/>
              </a:rPr>
              <a:t>By “Average” Joe Giron</a:t>
            </a:r>
            <a:endParaRPr b="0" lang="en-US" sz="2400" spc="-1" strike="noStrike">
              <a:latin typeface="Arial"/>
            </a:endParaRPr>
          </a:p>
        </p:txBody>
      </p:sp>
      <p:pic>
        <p:nvPicPr>
          <p:cNvPr id="312" name="Picture 4" descr=""/>
          <p:cNvPicPr/>
          <p:nvPr/>
        </p:nvPicPr>
        <p:blipFill>
          <a:blip r:embed="rId1"/>
          <a:stretch/>
        </p:blipFill>
        <p:spPr>
          <a:xfrm>
            <a:off x="0" y="956880"/>
            <a:ext cx="4635000" cy="4943520"/>
          </a:xfrm>
          <a:prstGeom prst="rect">
            <a:avLst/>
          </a:prstGeom>
          <a:ln>
            <a:noFill/>
          </a:ln>
        </p:spPr>
      </p:pic>
      <p:sp>
        <p:nvSpPr>
          <p:cNvPr id="313" name="Line 4"/>
          <p:cNvSpPr/>
          <p:nvPr/>
        </p:nvSpPr>
        <p:spPr>
          <a:xfrm>
            <a:off x="5427720" y="4498920"/>
            <a:ext cx="5635800" cy="0"/>
          </a:xfrm>
          <a:prstGeom prst="line">
            <a:avLst/>
          </a:prstGeom>
          <a:ln>
            <a:solidFill>
              <a:schemeClr val="tx1">
                <a:lumMod val="75000"/>
                <a:lumOff val="25000"/>
              </a:schemeClr>
            </a:solidFill>
            <a:roun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TextShape 1"/>
          <p:cNvSpPr txBox="1"/>
          <p:nvPr/>
        </p:nvSpPr>
        <p:spPr>
          <a:xfrm>
            <a:off x="228600" y="196920"/>
            <a:ext cx="3509640" cy="7916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Dll Exports</a:t>
            </a:r>
            <a:endParaRPr b="0" lang="en-US" sz="4700" spc="-1" strike="noStrike">
              <a:solidFill>
                <a:srgbClr val="000000"/>
              </a:solidFill>
              <a:latin typeface="Franklin Gothic Book"/>
            </a:endParaRPr>
          </a:p>
        </p:txBody>
      </p:sp>
      <p:sp>
        <p:nvSpPr>
          <p:cNvPr id="334" name="TextShape 2"/>
          <p:cNvSpPr txBox="1"/>
          <p:nvPr/>
        </p:nvSpPr>
        <p:spPr>
          <a:xfrm>
            <a:off x="0" y="1125000"/>
            <a:ext cx="4723920" cy="4743720"/>
          </a:xfrm>
          <a:prstGeom prst="rect">
            <a:avLst/>
          </a:prstGeom>
          <a:noFill/>
          <a:ln>
            <a:noFill/>
          </a:ln>
        </p:spPr>
        <p:txBody>
          <a:bodyPr lIns="0" rIns="0">
            <a:normAutofit fontScale="63000"/>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A DLL can optionally, but usually provide what’s called an export. Essentially an exported.</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Programs that use DLL files are mostly interested not in the event section, but rather the items exported.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Example:</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We see the exported item “crc32” within the DLL libmupdf.dll We load the appropriate dll file, Get the address of the function by name or ordinal, then call it.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Functions can be called by either name or ordinal. The GetProcAddress API used in conjunction with LoadLibrary / LoadLibraryEx API allow programs to  </a:t>
            </a:r>
            <a:endParaRPr b="0" lang="en-US" sz="1900" spc="-1" strike="noStrike">
              <a:solidFill>
                <a:srgbClr val="404040"/>
              </a:solidFill>
              <a:latin typeface="Franklin Gothic Book"/>
            </a:endParaRPr>
          </a:p>
          <a:p>
            <a:pPr>
              <a:lnSpc>
                <a:spcPct val="110000"/>
              </a:lnSpc>
              <a:spcBef>
                <a:spcPts val="1199"/>
              </a:spcBef>
              <a:spcAft>
                <a:spcPts val="201"/>
              </a:spcAft>
            </a:pPr>
            <a:endParaRPr b="0" lang="en-US" sz="1900" spc="-1" strike="noStrike">
              <a:solidFill>
                <a:srgbClr val="404040"/>
              </a:solidFill>
              <a:latin typeface="Franklin Gothic Book"/>
            </a:endParaRPr>
          </a:p>
        </p:txBody>
      </p:sp>
      <p:pic>
        <p:nvPicPr>
          <p:cNvPr id="335" name="Picture 2" descr=""/>
          <p:cNvPicPr/>
          <p:nvPr/>
        </p:nvPicPr>
        <p:blipFill>
          <a:blip r:embed="rId1"/>
          <a:stretch/>
        </p:blipFill>
        <p:spPr>
          <a:xfrm>
            <a:off x="4788000" y="-88200"/>
            <a:ext cx="7443720" cy="3188520"/>
          </a:xfrm>
          <a:prstGeom prst="rect">
            <a:avLst/>
          </a:prstGeom>
          <a:ln>
            <a:noFill/>
          </a:ln>
        </p:spPr>
      </p:pic>
      <p:pic>
        <p:nvPicPr>
          <p:cNvPr id="336" name="Picture 3" descr="A picture containing diagram&#10;&#10;Description automatically generated"/>
          <p:cNvPicPr/>
          <p:nvPr/>
        </p:nvPicPr>
        <p:blipFill>
          <a:blip r:embed="rId2"/>
          <a:stretch/>
        </p:blipFill>
        <p:spPr>
          <a:xfrm>
            <a:off x="5877360" y="3529440"/>
            <a:ext cx="4331160" cy="25664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TextShape 1"/>
          <p:cNvSpPr txBox="1"/>
          <p:nvPr/>
        </p:nvSpPr>
        <p:spPr>
          <a:xfrm>
            <a:off x="1097280" y="286560"/>
            <a:ext cx="10058040" cy="14504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Dll Exports Names / Ordinals</a:t>
            </a:r>
            <a:endParaRPr b="0" lang="en-US" sz="4700" spc="-1" strike="noStrike">
              <a:solidFill>
                <a:srgbClr val="000000"/>
              </a:solidFill>
              <a:latin typeface="Franklin Gothic Book"/>
            </a:endParaRPr>
          </a:p>
        </p:txBody>
      </p:sp>
      <p:sp>
        <p:nvSpPr>
          <p:cNvPr id="338" name="TextShape 2"/>
          <p:cNvSpPr txBox="1"/>
          <p:nvPr/>
        </p:nvSpPr>
        <p:spPr>
          <a:xfrm>
            <a:off x="292680" y="2108160"/>
            <a:ext cx="5102640" cy="3760560"/>
          </a:xfrm>
          <a:prstGeom prst="rect">
            <a:avLst/>
          </a:prstGeom>
          <a:noFill/>
          <a:ln>
            <a:noFill/>
          </a:ln>
        </p:spPr>
        <p:txBody>
          <a:bodyPr lIns="0" rIns="0">
            <a:no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There are 2 ways DLL functions are exported – by name and by ordinal.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Exporting by name makes sense as when a caller program invokes LoadLibrary / GetProcAddress as they need only use the string name of the function.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Exporting by ordinal means we export a function by a 32 bit value which is representative of a function. A bit more confusing.</a:t>
            </a:r>
            <a:endParaRPr b="0" lang="en-US" sz="1900" spc="-1" strike="noStrike">
              <a:solidFill>
                <a:srgbClr val="404040"/>
              </a:solidFill>
              <a:latin typeface="Franklin Gothic Book"/>
            </a:endParaRPr>
          </a:p>
        </p:txBody>
      </p:sp>
      <p:pic>
        <p:nvPicPr>
          <p:cNvPr id="339" name="Picture 4" descr=""/>
          <p:cNvPicPr/>
          <p:nvPr/>
        </p:nvPicPr>
        <p:blipFill>
          <a:blip r:embed="rId1"/>
          <a:stretch/>
        </p:blipFill>
        <p:spPr>
          <a:xfrm>
            <a:off x="5659560" y="2108160"/>
            <a:ext cx="6532200" cy="335916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TextShape 1"/>
          <p:cNvSpPr txBox="1"/>
          <p:nvPr/>
        </p:nvSpPr>
        <p:spPr>
          <a:xfrm>
            <a:off x="7446960" y="239040"/>
            <a:ext cx="3407040" cy="74952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Ordinals</a:t>
            </a:r>
            <a:endParaRPr b="0" lang="en-US" sz="4700" spc="-1" strike="noStrike">
              <a:solidFill>
                <a:srgbClr val="000000"/>
              </a:solidFill>
              <a:latin typeface="Franklin Gothic Book"/>
            </a:endParaRPr>
          </a:p>
        </p:txBody>
      </p:sp>
      <p:sp>
        <p:nvSpPr>
          <p:cNvPr id="341" name="TextShape 2"/>
          <p:cNvSpPr txBox="1"/>
          <p:nvPr/>
        </p:nvSpPr>
        <p:spPr>
          <a:xfrm>
            <a:off x="5783760" y="988920"/>
            <a:ext cx="6359400" cy="5798160"/>
          </a:xfrm>
          <a:prstGeom prst="rect">
            <a:avLst/>
          </a:prstGeom>
          <a:noFill/>
          <a:ln>
            <a:noFill/>
          </a:ln>
        </p:spPr>
        <p:txBody>
          <a:bodyPr lIns="0" rIns="0">
            <a:noAutofit/>
          </a:bodyPr>
          <a:p>
            <a:pPr marL="91440" indent="-91080">
              <a:lnSpc>
                <a:spcPct val="110000"/>
              </a:lnSpc>
              <a:spcBef>
                <a:spcPts val="1199"/>
              </a:spcBef>
              <a:spcAft>
                <a:spcPts val="201"/>
              </a:spcAft>
              <a:buClr>
                <a:srgbClr val="9ba8b7"/>
              </a:buClr>
              <a:buFont typeface="Calibri"/>
              <a:buChar char=" "/>
            </a:pPr>
            <a:r>
              <a:rPr b="0" lang="en-US" sz="2600" spc="-1" strike="noStrike">
                <a:solidFill>
                  <a:srgbClr val="404040"/>
                </a:solidFill>
                <a:latin typeface="Franklin Gothic Book"/>
              </a:rPr>
              <a:t>Think of an ordinal as a numeric reference to a function. Rather than calling something by name, we call something by number. This can be considered a form of obfuscation, but not really.</a:t>
            </a:r>
            <a:endParaRPr b="0" lang="en-US" sz="26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2600" spc="-1" strike="noStrike">
                <a:solidFill>
                  <a:srgbClr val="404040"/>
                </a:solidFill>
                <a:latin typeface="Franklin Gothic Book"/>
              </a:rPr>
              <a:t>Here’s an example. We see this program importing ordinal functions from ws2_32.dll (winsock) with no names, instead the numbers 00000009, 00000011, 00000012. Can we decipher this? Trivially.</a:t>
            </a:r>
            <a:endParaRPr b="0" lang="en-US" sz="2600" spc="-1" strike="noStrike">
              <a:solidFill>
                <a:srgbClr val="404040"/>
              </a:solidFill>
              <a:latin typeface="Franklin Gothic Book"/>
            </a:endParaRPr>
          </a:p>
        </p:txBody>
      </p:sp>
      <p:pic>
        <p:nvPicPr>
          <p:cNvPr id="342" name="Picture 4" descr="Qr code&#10;&#10;Description automatically generated with low confidence"/>
          <p:cNvPicPr/>
          <p:nvPr/>
        </p:nvPicPr>
        <p:blipFill>
          <a:blip r:embed="rId1"/>
          <a:stretch/>
        </p:blipFill>
        <p:spPr>
          <a:xfrm>
            <a:off x="0" y="0"/>
            <a:ext cx="5513760" cy="678708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3" name="Picture 4" descr=""/>
          <p:cNvPicPr/>
          <p:nvPr/>
        </p:nvPicPr>
        <p:blipFill>
          <a:blip r:embed="rId1"/>
          <a:stretch/>
        </p:blipFill>
        <p:spPr>
          <a:xfrm>
            <a:off x="1748160" y="242640"/>
            <a:ext cx="7995960" cy="572760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CustomShape 1"/>
          <p:cNvSpPr/>
          <p:nvPr/>
        </p:nvSpPr>
        <p:spPr>
          <a:xfrm>
            <a:off x="77040" y="169920"/>
            <a:ext cx="3947760" cy="6915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Franklin Gothic Book"/>
              </a:rPr>
              <a:t>When we look at the same functions from the EXPORTS tab of ws2_32.dll, the ones we are importing, we need only look at the ordinal number and matcht them with the name. So 00000009, 00000011, 00000012 line up with </a:t>
            </a:r>
            <a:endParaRPr b="0" lang="en-US" sz="2800" spc="-1" strike="noStrike">
              <a:latin typeface="Arial"/>
            </a:endParaRPr>
          </a:p>
          <a:p>
            <a:pPr>
              <a:lnSpc>
                <a:spcPct val="100000"/>
              </a:lnSpc>
            </a:pPr>
            <a:r>
              <a:rPr b="0" lang="en-US" sz="2800" spc="-1" strike="noStrike">
                <a:solidFill>
                  <a:srgbClr val="000000"/>
                </a:solidFill>
                <a:latin typeface="Franklin Gothic Book"/>
              </a:rPr>
              <a:t>Ioctlsocket, select, and send. So much for obfuscation.</a:t>
            </a:r>
            <a:endParaRPr b="0" lang="en-US" sz="2800" spc="-1" strike="noStrike">
              <a:latin typeface="Arial"/>
            </a:endParaRPr>
          </a:p>
        </p:txBody>
      </p:sp>
      <p:pic>
        <p:nvPicPr>
          <p:cNvPr id="345" name="Picture 4" descr=""/>
          <p:cNvPicPr/>
          <p:nvPr/>
        </p:nvPicPr>
        <p:blipFill>
          <a:blip r:embed="rId1"/>
          <a:stretch/>
        </p:blipFill>
        <p:spPr>
          <a:xfrm>
            <a:off x="4208760" y="72720"/>
            <a:ext cx="7583040" cy="518472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TextShape 1"/>
          <p:cNvSpPr txBox="1"/>
          <p:nvPr/>
        </p:nvSpPr>
        <p:spPr>
          <a:xfrm>
            <a:off x="1097280" y="286560"/>
            <a:ext cx="10058040" cy="14504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No exports, just these. WTF?</a:t>
            </a:r>
            <a:endParaRPr b="0" lang="en-US" sz="4700" spc="-1" strike="noStrike">
              <a:solidFill>
                <a:srgbClr val="000000"/>
              </a:solidFill>
              <a:latin typeface="Franklin Gothic Book"/>
            </a:endParaRPr>
          </a:p>
        </p:txBody>
      </p:sp>
      <p:pic>
        <p:nvPicPr>
          <p:cNvPr id="347" name="Picture 7" descr=""/>
          <p:cNvPicPr/>
          <p:nvPr/>
        </p:nvPicPr>
        <p:blipFill>
          <a:blip r:embed="rId1"/>
          <a:stretch/>
        </p:blipFill>
        <p:spPr>
          <a:xfrm>
            <a:off x="0" y="2229120"/>
            <a:ext cx="8534160" cy="3104640"/>
          </a:xfrm>
          <a:prstGeom prst="rect">
            <a:avLst/>
          </a:prstGeom>
          <a:ln>
            <a:noFill/>
          </a:ln>
        </p:spPr>
      </p:pic>
      <p:pic>
        <p:nvPicPr>
          <p:cNvPr id="348" name="Picture 9" descr="A picture containing text&#10;&#10;Description automatically generated"/>
          <p:cNvPicPr/>
          <p:nvPr/>
        </p:nvPicPr>
        <p:blipFill>
          <a:blip r:embed="rId2"/>
          <a:stretch/>
        </p:blipFill>
        <p:spPr>
          <a:xfrm>
            <a:off x="8534520" y="2229120"/>
            <a:ext cx="3610800" cy="273132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CustomShape 1"/>
          <p:cNvSpPr/>
          <p:nvPr/>
        </p:nvSpPr>
        <p:spPr>
          <a:xfrm>
            <a:off x="0" y="-70560"/>
            <a:ext cx="11361600" cy="6184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000" spc="-1" strike="noStrike">
                <a:solidFill>
                  <a:srgbClr val="000000"/>
                </a:solidFill>
                <a:latin typeface="Franklin Gothic Book"/>
              </a:rPr>
              <a:t>These are OLE COM files (not to be confused with DOS COM files). OLE stands for Object Linking and Embedding. COM stands for Component Object Model. They are used in conjunction with regsvr32.exe to register COM objects and ActiveX controls for stuff. I ain’t touching this rabbit hole. If you’re interested(a madman), check out oleview.exe that comes with the windows development kit / Visual Studio.</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0" name="Picture 3" descr=""/>
          <p:cNvPicPr/>
          <p:nvPr/>
        </p:nvPicPr>
        <p:blipFill>
          <a:blip r:embed="rId1"/>
          <a:stretch/>
        </p:blipFill>
        <p:spPr>
          <a:xfrm>
            <a:off x="0" y="32760"/>
            <a:ext cx="12067920" cy="639108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CustomShape 1"/>
          <p:cNvSpPr/>
          <p:nvPr/>
        </p:nvSpPr>
        <p:spPr>
          <a:xfrm>
            <a:off x="3245400" y="394560"/>
            <a:ext cx="6995880" cy="821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800" spc="-1" strike="noStrike">
                <a:solidFill>
                  <a:srgbClr val="000000"/>
                </a:solidFill>
                <a:latin typeface="Franklin Gothic Book"/>
              </a:rPr>
              <a:t>Calling Our DLL Code</a:t>
            </a:r>
            <a:endParaRPr b="0" lang="en-US" sz="4800" spc="-1" strike="noStrike">
              <a:latin typeface="Arial"/>
            </a:endParaRPr>
          </a:p>
        </p:txBody>
      </p:sp>
      <p:sp>
        <p:nvSpPr>
          <p:cNvPr id="352" name="CustomShape 2"/>
          <p:cNvSpPr/>
          <p:nvPr/>
        </p:nvSpPr>
        <p:spPr>
          <a:xfrm>
            <a:off x="76320" y="1694160"/>
            <a:ext cx="4723920" cy="55760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As I said before, there’s many ways to call our DLL code, but the most traditional way is via instantiation by a program making use of the LoadLibrary and GetProcAddress Win32 API’s. I’m using C, but this works with C++ as well. I’ve also included C#.</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Franklin Gothic Book"/>
              </a:rPr>
              <a:t>Also there’s Rundll32.exe, we can use that too for calling our DLL code.</a:t>
            </a:r>
            <a:endParaRPr b="0" lang="en-US" sz="2400" spc="-1" strike="noStrike">
              <a:latin typeface="Arial"/>
            </a:endParaRPr>
          </a:p>
        </p:txBody>
      </p:sp>
      <p:pic>
        <p:nvPicPr>
          <p:cNvPr id="353" name="Picture 8" descr=""/>
          <p:cNvPicPr/>
          <p:nvPr/>
        </p:nvPicPr>
        <p:blipFill>
          <a:blip r:embed="rId1"/>
          <a:stretch/>
        </p:blipFill>
        <p:spPr>
          <a:xfrm>
            <a:off x="4800600" y="1877760"/>
            <a:ext cx="7384320" cy="390420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TextShape 1"/>
          <p:cNvSpPr txBox="1"/>
          <p:nvPr/>
        </p:nvSpPr>
        <p:spPr>
          <a:xfrm>
            <a:off x="1097280" y="286560"/>
            <a:ext cx="10058040" cy="14504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Rundll32.exe? What?</a:t>
            </a:r>
            <a:endParaRPr b="0" lang="en-US" sz="4700" spc="-1" strike="noStrike">
              <a:solidFill>
                <a:srgbClr val="000000"/>
              </a:solidFill>
              <a:latin typeface="Franklin Gothic Book"/>
            </a:endParaRPr>
          </a:p>
        </p:txBody>
      </p:sp>
      <p:sp>
        <p:nvSpPr>
          <p:cNvPr id="355" name="TextShape 2"/>
          <p:cNvSpPr txBox="1"/>
          <p:nvPr/>
        </p:nvSpPr>
        <p:spPr>
          <a:xfrm>
            <a:off x="132840" y="1921320"/>
            <a:ext cx="5057280" cy="4936320"/>
          </a:xfrm>
          <a:prstGeom prst="rect">
            <a:avLst/>
          </a:prstGeom>
          <a:noFill/>
          <a:ln>
            <a:noFill/>
          </a:ln>
        </p:spPr>
        <p:txBody>
          <a:bodyPr lIns="0" rIns="0">
            <a:norm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Rundll32 is used for running exported DLL entries. Useful for running, but we would need to know the argument information to pass. </a:t>
            </a:r>
            <a:endParaRPr b="0" lang="en-US" sz="1900" spc="-1" strike="noStrike">
              <a:solidFill>
                <a:srgbClr val="404040"/>
              </a:solidFill>
              <a:latin typeface="Franklin Gothic Book"/>
            </a:endParaRPr>
          </a:p>
          <a:p>
            <a:pPr>
              <a:lnSpc>
                <a:spcPct val="110000"/>
              </a:lnSpc>
              <a:spcBef>
                <a:spcPts val="1199"/>
              </a:spcBef>
              <a:spcAft>
                <a:spcPts val="201"/>
              </a:spcAft>
            </a:pP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This is also useful for when we don’t want to write a wrapper program to call our DLL functions.</a:t>
            </a:r>
            <a:endParaRPr b="0" lang="en-US" sz="1900" spc="-1" strike="noStrike">
              <a:solidFill>
                <a:srgbClr val="404040"/>
              </a:solidFill>
              <a:latin typeface="Franklin Gothic Book"/>
            </a:endParaRPr>
          </a:p>
          <a:p>
            <a:pPr>
              <a:lnSpc>
                <a:spcPct val="110000"/>
              </a:lnSpc>
              <a:spcBef>
                <a:spcPts val="1199"/>
              </a:spcBef>
              <a:spcAft>
                <a:spcPts val="201"/>
              </a:spcAft>
            </a:pP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Syntax (can be from run box too)</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Rundll32.exe joe.dll,dllfunc,dllfuncarg</a:t>
            </a:r>
            <a:endParaRPr b="0" lang="en-US" sz="1900" spc="-1" strike="noStrike">
              <a:solidFill>
                <a:srgbClr val="404040"/>
              </a:solidFill>
              <a:latin typeface="Franklin Gothic Book"/>
            </a:endParaRPr>
          </a:p>
          <a:p>
            <a:pPr>
              <a:lnSpc>
                <a:spcPct val="110000"/>
              </a:lnSpc>
              <a:spcBef>
                <a:spcPts val="1199"/>
              </a:spcBef>
              <a:spcAft>
                <a:spcPts val="201"/>
              </a:spcAft>
            </a:pPr>
            <a:endParaRPr b="0" lang="en-US" sz="1900" spc="-1" strike="noStrike">
              <a:solidFill>
                <a:srgbClr val="404040"/>
              </a:solidFill>
              <a:latin typeface="Franklin Gothic Book"/>
            </a:endParaRPr>
          </a:p>
          <a:p>
            <a:pPr>
              <a:lnSpc>
                <a:spcPct val="110000"/>
              </a:lnSpc>
              <a:spcBef>
                <a:spcPts val="1199"/>
              </a:spcBef>
              <a:spcAft>
                <a:spcPts val="201"/>
              </a:spcAft>
            </a:pPr>
            <a:endParaRPr b="0" lang="en-US" sz="1900" spc="-1" strike="noStrike">
              <a:solidFill>
                <a:srgbClr val="404040"/>
              </a:solidFill>
              <a:latin typeface="Franklin Gothic Book"/>
            </a:endParaRPr>
          </a:p>
        </p:txBody>
      </p:sp>
      <p:pic>
        <p:nvPicPr>
          <p:cNvPr id="356" name="Picture 8" descr="Graphical user interface, text&#10;&#10;Description automatically generated"/>
          <p:cNvPicPr/>
          <p:nvPr/>
        </p:nvPicPr>
        <p:blipFill>
          <a:blip r:embed="rId1"/>
          <a:stretch/>
        </p:blipFill>
        <p:spPr>
          <a:xfrm>
            <a:off x="5240880" y="1921320"/>
            <a:ext cx="6896160" cy="389700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4" name="CustomShape 1"/>
          <p:cNvSpPr/>
          <p:nvPr/>
        </p:nvSpPr>
        <p:spPr>
          <a:xfrm>
            <a:off x="2926080" y="1800"/>
            <a:ext cx="6300360" cy="1735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5400" spc="-1" strike="noStrike">
                <a:solidFill>
                  <a:srgbClr val="000000"/>
                </a:solidFill>
                <a:latin typeface="Franklin Gothic Book"/>
              </a:rPr>
              <a:t>What we’re covering</a:t>
            </a:r>
            <a:endParaRPr b="0" lang="en-US" sz="5400" spc="-1" strike="noStrike">
              <a:latin typeface="Arial"/>
            </a:endParaRPr>
          </a:p>
        </p:txBody>
      </p:sp>
      <p:sp>
        <p:nvSpPr>
          <p:cNvPr id="315" name="CustomShape 2"/>
          <p:cNvSpPr/>
          <p:nvPr/>
        </p:nvSpPr>
        <p:spPr>
          <a:xfrm>
            <a:off x="164520" y="1697040"/>
            <a:ext cx="5670360" cy="548640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en-US" sz="2000" spc="-1" strike="noStrike">
                <a:solidFill>
                  <a:srgbClr val="000000"/>
                </a:solidFill>
                <a:latin typeface="Franklin Gothic Book"/>
              </a:rPr>
              <a:t>What Is A DLL / History</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How Do They Work / Run Code?</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DLL Events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DLL Imports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DLL Exports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DLL Export Ordinals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Known DLL’s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Executable Manifests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DLL Search Order</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App_Init / AppCert DLLs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Shared Memory Spaces &amp; Windows Hooks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DLL Injection</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Rundll32</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Franklin Gothic Book"/>
              </a:rPr>
              <a:t>Reversing (Finally)</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pic>
        <p:nvPicPr>
          <p:cNvPr id="316" name="Picture 8" descr="Diagram&#10;&#10;Description automatically generated with low confidence"/>
          <p:cNvPicPr/>
          <p:nvPr/>
        </p:nvPicPr>
        <p:blipFill>
          <a:blip r:embed="rId1"/>
          <a:stretch/>
        </p:blipFill>
        <p:spPr>
          <a:xfrm>
            <a:off x="6163920" y="1550160"/>
            <a:ext cx="5743080" cy="480024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TextShape 1"/>
          <p:cNvSpPr txBox="1"/>
          <p:nvPr/>
        </p:nvSpPr>
        <p:spPr>
          <a:xfrm>
            <a:off x="1097280" y="286560"/>
            <a:ext cx="10058040" cy="98748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RunDll32.exe execution order</a:t>
            </a:r>
            <a:endParaRPr b="0" lang="en-US" sz="4700" spc="-1" strike="noStrike">
              <a:solidFill>
                <a:srgbClr val="000000"/>
              </a:solidFill>
              <a:latin typeface="Franklin Gothic Book"/>
            </a:endParaRPr>
          </a:p>
        </p:txBody>
      </p:sp>
      <p:sp>
        <p:nvSpPr>
          <p:cNvPr id="358" name="TextShape 2"/>
          <p:cNvSpPr txBox="1"/>
          <p:nvPr/>
        </p:nvSpPr>
        <p:spPr>
          <a:xfrm>
            <a:off x="5754240" y="2034720"/>
            <a:ext cx="5740200" cy="4218120"/>
          </a:xfrm>
          <a:prstGeom prst="rect">
            <a:avLst/>
          </a:prstGeom>
          <a:noFill/>
          <a:ln>
            <a:noFill/>
          </a:ln>
        </p:spPr>
        <p:txBody>
          <a:bodyPr lIns="0" rIns="0">
            <a:normAutofit fontScale="75000"/>
          </a:bodyPr>
          <a:p>
            <a:pPr marL="91440" indent="-91080">
              <a:lnSpc>
                <a:spcPct val="110000"/>
              </a:lnSpc>
              <a:spcBef>
                <a:spcPts val="1199"/>
              </a:spcBef>
              <a:spcAft>
                <a:spcPts val="201"/>
              </a:spcAft>
              <a:buClr>
                <a:srgbClr val="9ba8b7"/>
              </a:buClr>
              <a:buFont typeface="Calibri"/>
              <a:buChar char=" "/>
            </a:pPr>
            <a:r>
              <a:rPr b="0" lang="en-US" sz="3000" spc="-1" strike="noStrike">
                <a:solidFill>
                  <a:srgbClr val="404040"/>
                </a:solidFill>
                <a:latin typeface="Franklin Gothic Book"/>
              </a:rPr>
              <a:t>1) DLL_PROCESS_ATTACH</a:t>
            </a:r>
            <a:endParaRPr b="0" lang="en-US" sz="30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3000" spc="-1" strike="noStrike">
                <a:solidFill>
                  <a:srgbClr val="404040"/>
                </a:solidFill>
                <a:latin typeface="Franklin Gothic Book"/>
              </a:rPr>
              <a:t>2) any exported function names specified as arguments to rundll32</a:t>
            </a:r>
            <a:endParaRPr b="0" lang="en-US" sz="30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3000" spc="-1" strike="noStrike">
                <a:solidFill>
                  <a:srgbClr val="404040"/>
                </a:solidFill>
                <a:latin typeface="Franklin Gothic Book"/>
              </a:rPr>
              <a:t>3) DLL_PROCESS_DETTACH</a:t>
            </a:r>
            <a:endParaRPr b="0" lang="en-US" sz="30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3000" spc="-1" strike="noStrike">
                <a:solidFill>
                  <a:srgbClr val="404040"/>
                </a:solidFill>
                <a:latin typeface="Franklin Gothic Book"/>
              </a:rPr>
              <a:t>Thread events are ignored because rundll32.exe instantiates the DLL by spawning a new process. </a:t>
            </a:r>
            <a:endParaRPr b="0" lang="en-US" sz="3000" spc="-1" strike="noStrike">
              <a:solidFill>
                <a:srgbClr val="404040"/>
              </a:solidFill>
              <a:latin typeface="Franklin Gothic Book"/>
            </a:endParaRPr>
          </a:p>
          <a:p>
            <a:pPr>
              <a:lnSpc>
                <a:spcPct val="110000"/>
              </a:lnSpc>
              <a:spcBef>
                <a:spcPts val="1199"/>
              </a:spcBef>
              <a:spcAft>
                <a:spcPts val="201"/>
              </a:spcAft>
            </a:pPr>
            <a:endParaRPr b="0" lang="en-US" sz="3000" spc="-1" strike="noStrike">
              <a:solidFill>
                <a:srgbClr val="404040"/>
              </a:solidFill>
              <a:latin typeface="Franklin Gothic Book"/>
            </a:endParaRPr>
          </a:p>
          <a:p>
            <a:pPr>
              <a:lnSpc>
                <a:spcPct val="110000"/>
              </a:lnSpc>
              <a:spcBef>
                <a:spcPts val="1199"/>
              </a:spcBef>
              <a:spcAft>
                <a:spcPts val="201"/>
              </a:spcAft>
            </a:pPr>
            <a:endParaRPr b="0" lang="en-US" sz="3000" spc="-1" strike="noStrike">
              <a:solidFill>
                <a:srgbClr val="404040"/>
              </a:solidFill>
              <a:latin typeface="Franklin Gothic Book"/>
            </a:endParaRPr>
          </a:p>
          <a:p>
            <a:pPr>
              <a:lnSpc>
                <a:spcPct val="110000"/>
              </a:lnSpc>
              <a:spcBef>
                <a:spcPts val="1199"/>
              </a:spcBef>
              <a:spcAft>
                <a:spcPts val="201"/>
              </a:spcAft>
            </a:pPr>
            <a:endParaRPr b="0" lang="en-US" sz="3000" spc="-1" strike="noStrike">
              <a:solidFill>
                <a:srgbClr val="404040"/>
              </a:solidFill>
              <a:latin typeface="Franklin Gothic Book"/>
            </a:endParaRPr>
          </a:p>
        </p:txBody>
      </p:sp>
      <p:pic>
        <p:nvPicPr>
          <p:cNvPr id="359" name="Picture 4" descr="A picture containing person, person, suit, indoor&#10;&#10;Description automatically generated"/>
          <p:cNvPicPr/>
          <p:nvPr/>
        </p:nvPicPr>
        <p:blipFill>
          <a:blip r:embed="rId1"/>
          <a:stretch/>
        </p:blipFill>
        <p:spPr>
          <a:xfrm>
            <a:off x="857880" y="2034720"/>
            <a:ext cx="4584600" cy="348300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0" name="Picture 8" descr=""/>
          <p:cNvPicPr/>
          <p:nvPr/>
        </p:nvPicPr>
        <p:blipFill>
          <a:blip r:embed="rId1"/>
          <a:stretch/>
        </p:blipFill>
        <p:spPr>
          <a:xfrm>
            <a:off x="0" y="0"/>
            <a:ext cx="12191760" cy="644940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1" name="Picture 7" descr=""/>
          <p:cNvPicPr/>
          <p:nvPr/>
        </p:nvPicPr>
        <p:blipFill>
          <a:blip r:embed="rId1"/>
          <a:stretch/>
        </p:blipFill>
        <p:spPr>
          <a:xfrm>
            <a:off x="4873320" y="0"/>
            <a:ext cx="7318440" cy="6557400"/>
          </a:xfrm>
          <a:prstGeom prst="rect">
            <a:avLst/>
          </a:prstGeom>
          <a:ln>
            <a:noFill/>
          </a:ln>
        </p:spPr>
      </p:pic>
      <p:sp>
        <p:nvSpPr>
          <p:cNvPr id="362" name="CustomShape 1"/>
          <p:cNvSpPr/>
          <p:nvPr/>
        </p:nvSpPr>
        <p:spPr>
          <a:xfrm>
            <a:off x="430200" y="483120"/>
            <a:ext cx="158652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EZ PeeZee</a:t>
            </a:r>
            <a:endParaRPr b="0" lang="en-US" sz="1800" spc="-1" strike="noStrike">
              <a:latin typeface="Arial"/>
            </a:endParaRPr>
          </a:p>
          <a:p>
            <a:pPr>
              <a:lnSpc>
                <a:spcPct val="100000"/>
              </a:lnSpc>
            </a:pPr>
            <a:endParaRPr b="0" lang="en-US" sz="1800" spc="-1" strike="noStrike">
              <a:latin typeface="Arial"/>
            </a:endParaRPr>
          </a:p>
        </p:txBody>
      </p:sp>
      <p:pic>
        <p:nvPicPr>
          <p:cNvPr id="363" name="Picture 5" descr="A picture containing indoor, metal&#10;&#10;Description automatically generated"/>
          <p:cNvPicPr/>
          <p:nvPr/>
        </p:nvPicPr>
        <p:blipFill>
          <a:blip r:embed="rId2"/>
          <a:stretch/>
        </p:blipFill>
        <p:spPr>
          <a:xfrm>
            <a:off x="131760" y="1050480"/>
            <a:ext cx="4650480" cy="465048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TextShape 1"/>
          <p:cNvSpPr txBox="1"/>
          <p:nvPr/>
        </p:nvSpPr>
        <p:spPr>
          <a:xfrm>
            <a:off x="0" y="287280"/>
            <a:ext cx="5675040" cy="595080"/>
          </a:xfrm>
          <a:prstGeom prst="rect">
            <a:avLst/>
          </a:prstGeom>
          <a:noFill/>
          <a:ln>
            <a:noFill/>
          </a:ln>
        </p:spPr>
        <p:txBody>
          <a:bodyPr anchor="b">
            <a:normAutofit fontScale="89000"/>
          </a:bodyPr>
          <a:p>
            <a:pPr>
              <a:lnSpc>
                <a:spcPct val="90000"/>
              </a:lnSpc>
            </a:pPr>
            <a:r>
              <a:rPr b="0" lang="en-US" sz="4700" spc="-52" strike="noStrike">
                <a:solidFill>
                  <a:srgbClr val="404040"/>
                </a:solidFill>
                <a:latin typeface="Bookman Old Style"/>
              </a:rPr>
              <a:t>DLL Search Order</a:t>
            </a:r>
            <a:endParaRPr b="0" lang="en-US" sz="4700" spc="-1" strike="noStrike">
              <a:solidFill>
                <a:srgbClr val="000000"/>
              </a:solidFill>
              <a:latin typeface="Franklin Gothic Book"/>
            </a:endParaRPr>
          </a:p>
        </p:txBody>
      </p:sp>
      <p:sp>
        <p:nvSpPr>
          <p:cNvPr id="365" name="TextShape 2"/>
          <p:cNvSpPr txBox="1"/>
          <p:nvPr/>
        </p:nvSpPr>
        <p:spPr>
          <a:xfrm>
            <a:off x="89640" y="1207080"/>
            <a:ext cx="5362200" cy="4312800"/>
          </a:xfrm>
          <a:prstGeom prst="rect">
            <a:avLst/>
          </a:prstGeom>
          <a:noFill/>
          <a:ln>
            <a:noFill/>
          </a:ln>
        </p:spPr>
        <p:txBody>
          <a:bodyPr lIns="0" rIns="0">
            <a:normAutofit fontScale="44000"/>
          </a:bodyPr>
          <a:p>
            <a:pPr marL="91440" indent="-91080">
              <a:lnSpc>
                <a:spcPct val="110000"/>
              </a:lnSpc>
              <a:spcBef>
                <a:spcPts val="1199"/>
              </a:spcBef>
              <a:spcAft>
                <a:spcPts val="201"/>
              </a:spcAft>
              <a:buClr>
                <a:srgbClr val="9ba8b7"/>
              </a:buClr>
              <a:buFont typeface="Calibri"/>
              <a:buChar char=" "/>
            </a:pPr>
            <a:r>
              <a:rPr b="0" lang="en-US" sz="2600" spc="-1" strike="noStrike">
                <a:solidFill>
                  <a:srgbClr val="404040"/>
                </a:solidFill>
                <a:latin typeface="Franklin Gothic Book"/>
              </a:rPr>
              <a:t>DLL files loaded with loadlibrary / loadlibraryex have a certain search order. This means DLL files are loaded in a certain order.</a:t>
            </a:r>
            <a:endParaRPr b="0" lang="en-US" sz="2600" spc="-1" strike="noStrike">
              <a:solidFill>
                <a:srgbClr val="404040"/>
              </a:solidFill>
              <a:latin typeface="Franklin Gothic Book"/>
            </a:endParaRPr>
          </a:p>
          <a:p>
            <a:pPr marL="457200" indent="-456840">
              <a:lnSpc>
                <a:spcPct val="110000"/>
              </a:lnSpc>
              <a:spcBef>
                <a:spcPts val="1199"/>
              </a:spcBef>
              <a:spcAft>
                <a:spcPts val="201"/>
              </a:spcAft>
              <a:buClr>
                <a:srgbClr val="9ba8b7"/>
              </a:buClr>
              <a:buFont typeface="Bookman Old Style"/>
              <a:buAutoNum type="arabicPeriod"/>
            </a:pPr>
            <a:r>
              <a:rPr b="0" lang="en-US" sz="2600" spc="-1" strike="noStrike">
                <a:solidFill>
                  <a:srgbClr val="404040"/>
                </a:solidFill>
                <a:latin typeface="Franklin Gothic Book"/>
              </a:rPr>
              <a:t>DLLs with the same name loaded in memory</a:t>
            </a:r>
            <a:endParaRPr b="0" lang="en-US" sz="2600" spc="-1" strike="noStrike">
              <a:solidFill>
                <a:srgbClr val="404040"/>
              </a:solidFill>
              <a:latin typeface="Franklin Gothic Book"/>
            </a:endParaRPr>
          </a:p>
          <a:p>
            <a:pPr marL="457200" indent="-456840">
              <a:lnSpc>
                <a:spcPct val="110000"/>
              </a:lnSpc>
              <a:spcBef>
                <a:spcPts val="1199"/>
              </a:spcBef>
              <a:spcAft>
                <a:spcPts val="201"/>
              </a:spcAft>
              <a:buClr>
                <a:srgbClr val="9ba8b7"/>
              </a:buClr>
              <a:buFont typeface="Bookman Old Style"/>
              <a:buAutoNum type="arabicPeriod"/>
            </a:pPr>
            <a:r>
              <a:rPr b="0" lang="en-US" sz="2600" spc="-1" strike="noStrike">
                <a:solidFill>
                  <a:srgbClr val="404040"/>
                </a:solidFill>
                <a:latin typeface="Franklin Gothic Book"/>
              </a:rPr>
              <a:t>Items listed in Manifest file </a:t>
            </a:r>
            <a:endParaRPr b="0" lang="en-US" sz="2600" spc="-1" strike="noStrike">
              <a:solidFill>
                <a:srgbClr val="404040"/>
              </a:solidFill>
              <a:latin typeface="Franklin Gothic Book"/>
            </a:endParaRPr>
          </a:p>
          <a:p>
            <a:pPr marL="457200" indent="-456840">
              <a:lnSpc>
                <a:spcPct val="110000"/>
              </a:lnSpc>
              <a:spcBef>
                <a:spcPts val="1199"/>
              </a:spcBef>
              <a:spcAft>
                <a:spcPts val="201"/>
              </a:spcAft>
              <a:buClr>
                <a:srgbClr val="9ba8b7"/>
              </a:buClr>
              <a:buFont typeface="Bookman Old Style"/>
              <a:buAutoNum type="arabicPeriod"/>
            </a:pPr>
            <a:r>
              <a:rPr b="0" lang="en-US" sz="2600" spc="-1" strike="noStrike">
                <a:solidFill>
                  <a:srgbClr val="404040"/>
                </a:solidFill>
                <a:latin typeface="Franklin Gothic Book"/>
              </a:rPr>
              <a:t>KnownDLLs registry entry</a:t>
            </a:r>
            <a:endParaRPr b="0" lang="en-US" sz="2600" spc="-1" strike="noStrike">
              <a:solidFill>
                <a:srgbClr val="404040"/>
              </a:solidFill>
              <a:latin typeface="Franklin Gothic Book"/>
            </a:endParaRPr>
          </a:p>
          <a:p>
            <a:pPr marL="457200" indent="-456840">
              <a:lnSpc>
                <a:spcPct val="110000"/>
              </a:lnSpc>
              <a:spcBef>
                <a:spcPts val="1199"/>
              </a:spcBef>
              <a:spcAft>
                <a:spcPts val="201"/>
              </a:spcAft>
              <a:buClr>
                <a:srgbClr val="9ba8b7"/>
              </a:buClr>
              <a:buFont typeface="Bookman Old Style"/>
              <a:buAutoNum type="arabicPeriod"/>
            </a:pPr>
            <a:r>
              <a:rPr b="0" lang="en-US" sz="2600" spc="-1" strike="noStrike">
                <a:solidFill>
                  <a:srgbClr val="404040"/>
                </a:solidFill>
                <a:latin typeface="Franklin Gothic Book"/>
              </a:rPr>
              <a:t>Launch folder</a:t>
            </a:r>
            <a:endParaRPr b="0" lang="en-US" sz="2600" spc="-1" strike="noStrike">
              <a:solidFill>
                <a:srgbClr val="404040"/>
              </a:solidFill>
              <a:latin typeface="Franklin Gothic Book"/>
            </a:endParaRPr>
          </a:p>
          <a:p>
            <a:pPr marL="457200" indent="-456840">
              <a:lnSpc>
                <a:spcPct val="110000"/>
              </a:lnSpc>
              <a:spcBef>
                <a:spcPts val="1199"/>
              </a:spcBef>
              <a:spcAft>
                <a:spcPts val="201"/>
              </a:spcAft>
              <a:buClr>
                <a:srgbClr val="9ba8b7"/>
              </a:buClr>
              <a:buFont typeface="Bookman Old Style"/>
              <a:buAutoNum type="arabicPeriod"/>
            </a:pPr>
            <a:r>
              <a:rPr b="0" lang="en-US" sz="2600" spc="-1" strike="noStrike">
                <a:solidFill>
                  <a:srgbClr val="404040"/>
                </a:solidFill>
                <a:latin typeface="Franklin Gothic Book"/>
              </a:rPr>
              <a:t>Current Directory</a:t>
            </a:r>
            <a:endParaRPr b="0" lang="en-US" sz="2600" spc="-1" strike="noStrike">
              <a:solidFill>
                <a:srgbClr val="404040"/>
              </a:solidFill>
              <a:latin typeface="Franklin Gothic Book"/>
            </a:endParaRPr>
          </a:p>
          <a:p>
            <a:pPr marL="457200" indent="-456840">
              <a:lnSpc>
                <a:spcPct val="110000"/>
              </a:lnSpc>
              <a:spcBef>
                <a:spcPts val="1199"/>
              </a:spcBef>
              <a:spcAft>
                <a:spcPts val="201"/>
              </a:spcAft>
              <a:buClr>
                <a:srgbClr val="9ba8b7"/>
              </a:buClr>
              <a:buFont typeface="Bookman Old Style"/>
              <a:buAutoNum type="arabicPeriod"/>
            </a:pPr>
            <a:r>
              <a:rPr b="0" lang="en-US" sz="2600" spc="-1" strike="noStrike">
                <a:solidFill>
                  <a:srgbClr val="404040"/>
                </a:solidFill>
                <a:latin typeface="Franklin Gothic Book"/>
              </a:rPr>
              <a:t>System folder (windows, system32, etc)</a:t>
            </a:r>
            <a:endParaRPr b="0" lang="en-US" sz="2600" spc="-1" strike="noStrike">
              <a:solidFill>
                <a:srgbClr val="404040"/>
              </a:solidFill>
              <a:latin typeface="Franklin Gothic Book"/>
            </a:endParaRPr>
          </a:p>
          <a:p>
            <a:pPr marL="457200" indent="-456840">
              <a:lnSpc>
                <a:spcPct val="110000"/>
              </a:lnSpc>
              <a:spcBef>
                <a:spcPts val="1199"/>
              </a:spcBef>
              <a:spcAft>
                <a:spcPts val="201"/>
              </a:spcAft>
              <a:buClr>
                <a:srgbClr val="9ba8b7"/>
              </a:buClr>
              <a:buFont typeface="Bookman Old Style"/>
              <a:buAutoNum type="arabicPeriod"/>
            </a:pPr>
            <a:r>
              <a:rPr b="0" lang="en-US" sz="2600" spc="-1" strike="noStrike">
                <a:solidFill>
                  <a:srgbClr val="404040"/>
                </a:solidFill>
                <a:latin typeface="Franklin Gothic Book"/>
              </a:rPr>
              <a:t>PATH environment variables</a:t>
            </a:r>
            <a:endParaRPr b="0" lang="en-US" sz="2600" spc="-1" strike="noStrike">
              <a:solidFill>
                <a:srgbClr val="404040"/>
              </a:solidFill>
              <a:latin typeface="Franklin Gothic Book"/>
            </a:endParaRPr>
          </a:p>
          <a:p>
            <a:pPr>
              <a:lnSpc>
                <a:spcPct val="110000"/>
              </a:lnSpc>
              <a:spcBef>
                <a:spcPts val="1199"/>
              </a:spcBef>
              <a:spcAft>
                <a:spcPts val="201"/>
              </a:spcAft>
            </a:pPr>
            <a:endParaRPr b="0" lang="en-US" sz="2600" spc="-1" strike="noStrike">
              <a:solidFill>
                <a:srgbClr val="404040"/>
              </a:solidFill>
              <a:latin typeface="Franklin Gothic Book"/>
            </a:endParaRPr>
          </a:p>
        </p:txBody>
      </p:sp>
      <p:pic>
        <p:nvPicPr>
          <p:cNvPr id="366" name="Picture 5" descr="A picture containing indoor, plant, painted, decorated&#10;&#10;Description automatically generated"/>
          <p:cNvPicPr/>
          <p:nvPr/>
        </p:nvPicPr>
        <p:blipFill>
          <a:blip r:embed="rId1"/>
          <a:stretch/>
        </p:blipFill>
        <p:spPr>
          <a:xfrm>
            <a:off x="6062760" y="0"/>
            <a:ext cx="5784480" cy="642744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7" name="TextShape 1"/>
          <p:cNvSpPr txBox="1"/>
          <p:nvPr/>
        </p:nvSpPr>
        <p:spPr>
          <a:xfrm>
            <a:off x="322560" y="67680"/>
            <a:ext cx="4226400" cy="74340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Known DLL’s</a:t>
            </a:r>
            <a:endParaRPr b="0" lang="en-US" sz="4700" spc="-1" strike="noStrike">
              <a:solidFill>
                <a:srgbClr val="000000"/>
              </a:solidFill>
              <a:latin typeface="Franklin Gothic Book"/>
            </a:endParaRPr>
          </a:p>
        </p:txBody>
      </p:sp>
      <p:sp>
        <p:nvSpPr>
          <p:cNvPr id="368" name="TextShape 2"/>
          <p:cNvSpPr txBox="1"/>
          <p:nvPr/>
        </p:nvSpPr>
        <p:spPr>
          <a:xfrm>
            <a:off x="0" y="1326600"/>
            <a:ext cx="7406640" cy="4982760"/>
          </a:xfrm>
          <a:prstGeom prst="rect">
            <a:avLst/>
          </a:prstGeom>
          <a:noFill/>
          <a:ln>
            <a:noFill/>
          </a:ln>
        </p:spPr>
        <p:txBody>
          <a:bodyPr lIns="0" rIns="0">
            <a:noAutofit/>
          </a:bodyPr>
          <a:p>
            <a:pPr marL="91440" indent="-91080">
              <a:lnSpc>
                <a:spcPct val="110000"/>
              </a:lnSpc>
              <a:spcBef>
                <a:spcPts val="1199"/>
              </a:spcBef>
              <a:spcAft>
                <a:spcPts val="201"/>
              </a:spcAft>
              <a:buClr>
                <a:srgbClr val="9ba8b7"/>
              </a:buClr>
              <a:buFont typeface="Calibri"/>
              <a:buChar char=" "/>
            </a:pPr>
            <a:r>
              <a:rPr b="0" lang="en-US" sz="2400" spc="-1" strike="noStrike">
                <a:solidFill>
                  <a:srgbClr val="404040"/>
                </a:solidFill>
                <a:latin typeface="Franklin Gothic Book"/>
              </a:rPr>
              <a:t>Known DLL’s registry entry HKEY_LOCAL_MACHINE\SYSTEM\CurrentControlSet\Control\Session Manager\KnownDLLs</a:t>
            </a:r>
            <a:endParaRPr b="0" lang="en-US" sz="24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2400" spc="-1" strike="noStrike">
                <a:solidFill>
                  <a:srgbClr val="404040"/>
                </a:solidFill>
                <a:latin typeface="Franklin Gothic Book"/>
              </a:rPr>
              <a:t>Known DLL’s are DLL’s that are loaded from the system directory first so that programs cant screw things up with their own copies of say, kernel32.dll. This is also a minor security restriction. I say minor because the known DLL’s list is far from complete. There are a lot of system32 DLL’s used all over the place that aren’t in the KnownDLL’s key. </a:t>
            </a:r>
            <a:endParaRPr b="0" lang="en-US" sz="2400" spc="-1" strike="noStrike">
              <a:solidFill>
                <a:srgbClr val="404040"/>
              </a:solidFill>
              <a:latin typeface="Franklin Gothic Book"/>
            </a:endParaRPr>
          </a:p>
        </p:txBody>
      </p:sp>
      <p:pic>
        <p:nvPicPr>
          <p:cNvPr id="369" name="Picture 6" descr="Diagram&#10;&#10;Description automatically generated"/>
          <p:cNvPicPr/>
          <p:nvPr/>
        </p:nvPicPr>
        <p:blipFill>
          <a:blip r:embed="rId1"/>
          <a:stretch/>
        </p:blipFill>
        <p:spPr>
          <a:xfrm>
            <a:off x="7680960" y="1337040"/>
            <a:ext cx="4431240" cy="378360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0" name="Picture 6" descr=""/>
          <p:cNvPicPr/>
          <p:nvPr/>
        </p:nvPicPr>
        <p:blipFill>
          <a:blip r:embed="rId1"/>
          <a:stretch/>
        </p:blipFill>
        <p:spPr>
          <a:xfrm>
            <a:off x="0" y="-45000"/>
            <a:ext cx="7549560" cy="6857640"/>
          </a:xfrm>
          <a:prstGeom prst="rect">
            <a:avLst/>
          </a:prstGeom>
          <a:ln>
            <a:noFill/>
          </a:ln>
        </p:spPr>
      </p:pic>
      <p:sp>
        <p:nvSpPr>
          <p:cNvPr id="371" name="CustomShape 1"/>
          <p:cNvSpPr/>
          <p:nvPr/>
        </p:nvSpPr>
        <p:spPr>
          <a:xfrm>
            <a:off x="7723080" y="91440"/>
            <a:ext cx="4410360" cy="64263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3200" spc="-1" strike="noStrike">
                <a:solidFill>
                  <a:srgbClr val="000000"/>
                </a:solidFill>
                <a:latin typeface="Franklin Gothic Book"/>
              </a:rPr>
              <a:t>Hard to read, but it’s a list of DLL’s that are loaded in the system directories first, superseded only by a manifest file. The vulnerability here lies in DLL’s commonly used by everything, but not in the list. There’s so many.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TextShape 1"/>
          <p:cNvSpPr txBox="1"/>
          <p:nvPr/>
        </p:nvSpPr>
        <p:spPr>
          <a:xfrm>
            <a:off x="2133720" y="287280"/>
            <a:ext cx="10058040" cy="7520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Exploiting The Search Order</a:t>
            </a:r>
            <a:endParaRPr b="0" lang="en-US" sz="4700" spc="-1" strike="noStrike">
              <a:solidFill>
                <a:srgbClr val="000000"/>
              </a:solidFill>
              <a:latin typeface="Franklin Gothic Book"/>
            </a:endParaRPr>
          </a:p>
        </p:txBody>
      </p:sp>
      <p:sp>
        <p:nvSpPr>
          <p:cNvPr id="373" name="TextShape 2"/>
          <p:cNvSpPr txBox="1"/>
          <p:nvPr/>
        </p:nvSpPr>
        <p:spPr>
          <a:xfrm>
            <a:off x="403560" y="1548720"/>
            <a:ext cx="4601880" cy="3760560"/>
          </a:xfrm>
          <a:prstGeom prst="rect">
            <a:avLst/>
          </a:prstGeom>
          <a:noFill/>
          <a:ln>
            <a:noFill/>
          </a:ln>
        </p:spPr>
        <p:txBody>
          <a:bodyPr lIns="0" rIns="0">
            <a:no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If we control the directory and the exe loading a file runs elevated / signed, then our code within the DLL also runs signed / elevated. See the problem here? If we control the DLL that’s loaded, we control the context. Our unsigned code is now signed, and our unelevated code is now elevated.</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 </a:t>
            </a:r>
            <a:r>
              <a:rPr b="0" lang="en-US" sz="1900" spc="-1" strike="noStrike">
                <a:solidFill>
                  <a:srgbClr val="404040"/>
                </a:solidFill>
                <a:latin typeface="Franklin Gothic Book"/>
              </a:rPr>
              <a:t>This has been exploited (by me) all the time. All these vulns and no CVE’s to go with them. I wonder if they ever fixed the one I mentioned in Fiddler?</a:t>
            </a:r>
            <a:endParaRPr b="0" lang="en-US" sz="1900" spc="-1" strike="noStrike">
              <a:solidFill>
                <a:srgbClr val="404040"/>
              </a:solidFill>
              <a:latin typeface="Franklin Gothic Book"/>
            </a:endParaRPr>
          </a:p>
        </p:txBody>
      </p:sp>
      <p:pic>
        <p:nvPicPr>
          <p:cNvPr id="374" name="Picture 4" descr="Logo&#10;&#10;Description automatically generated"/>
          <p:cNvPicPr/>
          <p:nvPr/>
        </p:nvPicPr>
        <p:blipFill>
          <a:blip r:embed="rId1"/>
          <a:stretch/>
        </p:blipFill>
        <p:spPr>
          <a:xfrm>
            <a:off x="6492960" y="1737360"/>
            <a:ext cx="4533480" cy="4762080"/>
          </a:xfrm>
          <a:prstGeom prst="rect">
            <a:avLst/>
          </a:prstGeom>
          <a:ln>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5" name="Picture 4" descr="Graphical user interface, text, application&#10;&#10;Description automatically generated"/>
          <p:cNvPicPr/>
          <p:nvPr/>
        </p:nvPicPr>
        <p:blipFill>
          <a:blip r:embed="rId1"/>
          <a:stretch/>
        </p:blipFill>
        <p:spPr>
          <a:xfrm>
            <a:off x="1331280" y="0"/>
            <a:ext cx="9529200" cy="685764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6" name="Picture 6" descr="Logo, company name&#10;&#10;Description automatically generated"/>
          <p:cNvPicPr/>
          <p:nvPr/>
        </p:nvPicPr>
        <p:blipFill>
          <a:blip r:embed="rId1"/>
          <a:stretch/>
        </p:blipFill>
        <p:spPr>
          <a:xfrm>
            <a:off x="4351320" y="4697280"/>
            <a:ext cx="2606040" cy="2160360"/>
          </a:xfrm>
          <a:prstGeom prst="rect">
            <a:avLst/>
          </a:prstGeom>
          <a:ln>
            <a:noFill/>
          </a:ln>
        </p:spPr>
      </p:pic>
      <p:sp>
        <p:nvSpPr>
          <p:cNvPr id="377" name="TextShape 1"/>
          <p:cNvSpPr txBox="1"/>
          <p:nvPr/>
        </p:nvSpPr>
        <p:spPr>
          <a:xfrm>
            <a:off x="2133720" y="287280"/>
            <a:ext cx="8085960" cy="92700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DLL Redirection (Manifests)</a:t>
            </a:r>
            <a:endParaRPr b="0" lang="en-US" sz="4700" spc="-1" strike="noStrike">
              <a:solidFill>
                <a:srgbClr val="000000"/>
              </a:solidFill>
              <a:latin typeface="Franklin Gothic Book"/>
            </a:endParaRPr>
          </a:p>
        </p:txBody>
      </p:sp>
      <p:sp>
        <p:nvSpPr>
          <p:cNvPr id="378" name="CustomShape 2"/>
          <p:cNvSpPr/>
          <p:nvPr/>
        </p:nvSpPr>
        <p:spPr>
          <a:xfrm>
            <a:off x="601560" y="1945080"/>
            <a:ext cx="11273400" cy="280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000" spc="-1" strike="noStrike">
                <a:solidFill>
                  <a:srgbClr val="000000"/>
                </a:solidFill>
                <a:latin typeface="Franklin Gothic Book"/>
              </a:rPr>
              <a:t>A manifest file is an XML file embedded within newer executables that tells Windows about executable actions or conditions to perform  prior to being run. A relatively new addition, this adds a level of complexity and security to Windows.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000" spc="-1" strike="noStrike">
                <a:solidFill>
                  <a:srgbClr val="000000"/>
                </a:solidFill>
                <a:latin typeface="Franklin Gothic Book"/>
              </a:rPr>
              <a:t>The element we’re interested is &lt;file&gt;. This XML entity specifies DLLs to load that are at the top of the DLL search order. The one that skips all, regardless of other paths. You can even use your own kernel32.dll if you wanted to, just specify it in the manifest file. </a:t>
            </a:r>
            <a:endParaRPr b="0" lang="en-US" sz="2000" spc="-1" strike="noStrike">
              <a:latin typeface="Arial"/>
            </a:endParaRPr>
          </a:p>
          <a:p>
            <a:pPr>
              <a:lnSpc>
                <a:spcPct val="100000"/>
              </a:lnSpc>
            </a:pP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79" name="Picture 2" descr=""/>
          <p:cNvPicPr/>
          <p:nvPr/>
        </p:nvPicPr>
        <p:blipFill>
          <a:blip r:embed="rId1"/>
          <a:stretch/>
        </p:blipFill>
        <p:spPr>
          <a:xfrm>
            <a:off x="3111840" y="0"/>
            <a:ext cx="9079920" cy="6857640"/>
          </a:xfrm>
          <a:prstGeom prst="rect">
            <a:avLst/>
          </a:prstGeom>
          <a:ln>
            <a:noFill/>
          </a:ln>
        </p:spPr>
      </p:pic>
      <p:sp>
        <p:nvSpPr>
          <p:cNvPr id="380" name="CustomShape 1"/>
          <p:cNvSpPr/>
          <p:nvPr/>
        </p:nvSpPr>
        <p:spPr>
          <a:xfrm>
            <a:off x="91440" y="331560"/>
            <a:ext cx="3020400" cy="5636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Franklin Gothic Book"/>
              </a:rPr>
              <a:t>Manifest file within McAfee executable</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Franklin Gothic Book"/>
              </a:rPr>
              <a:t>Note the admin privileges requested, supported OS’s, and assembly dependencies.</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Franklin Gothic Book"/>
              </a:rPr>
              <a:t>It is hard to exploit this. </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CustomShape 1"/>
          <p:cNvSpPr/>
          <p:nvPr/>
        </p:nvSpPr>
        <p:spPr>
          <a:xfrm>
            <a:off x="509400" y="312840"/>
            <a:ext cx="4776120" cy="5240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000" spc="-1" strike="noStrike">
                <a:solidFill>
                  <a:srgbClr val="000000"/>
                </a:solidFill>
                <a:latin typeface="Franklin Gothic Book"/>
              </a:rPr>
              <a:t>Tools used:</a:t>
            </a:r>
            <a:endParaRPr b="0" lang="en-US" sz="4000" spc="-1" strike="noStrike">
              <a:latin typeface="Arial"/>
            </a:endParaRPr>
          </a:p>
          <a:p>
            <a:pPr>
              <a:lnSpc>
                <a:spcPct val="100000"/>
              </a:lnSpc>
            </a:pPr>
            <a:endParaRPr b="0" lang="en-US" sz="4000" spc="-1" strike="noStrike">
              <a:latin typeface="Arial"/>
            </a:endParaRPr>
          </a:p>
          <a:p>
            <a:pPr>
              <a:lnSpc>
                <a:spcPct val="100000"/>
              </a:lnSpc>
            </a:pPr>
            <a:r>
              <a:rPr b="0" lang="en-US" sz="4000" spc="-1" strike="noStrike">
                <a:solidFill>
                  <a:srgbClr val="000000"/>
                </a:solidFill>
                <a:latin typeface="Franklin Gothic Book"/>
              </a:rPr>
              <a:t>IDA Pro</a:t>
            </a:r>
            <a:endParaRPr b="0" lang="en-US" sz="4000" spc="-1" strike="noStrike">
              <a:latin typeface="Arial"/>
            </a:endParaRPr>
          </a:p>
          <a:p>
            <a:pPr>
              <a:lnSpc>
                <a:spcPct val="100000"/>
              </a:lnSpc>
            </a:pPr>
            <a:r>
              <a:rPr b="0" lang="en-US" sz="4000" spc="-1" strike="noStrike">
                <a:solidFill>
                  <a:srgbClr val="000000"/>
                </a:solidFill>
                <a:latin typeface="Franklin Gothic Book"/>
              </a:rPr>
              <a:t>CFF Explorer</a:t>
            </a:r>
            <a:endParaRPr b="0" lang="en-US" sz="4000" spc="-1" strike="noStrike">
              <a:latin typeface="Arial"/>
            </a:endParaRPr>
          </a:p>
          <a:p>
            <a:pPr>
              <a:lnSpc>
                <a:spcPct val="100000"/>
              </a:lnSpc>
            </a:pPr>
            <a:r>
              <a:rPr b="0" lang="en-US" sz="4000" spc="-1" strike="noStrike">
                <a:solidFill>
                  <a:srgbClr val="000000"/>
                </a:solidFill>
                <a:latin typeface="Franklin Gothic Book"/>
              </a:rPr>
              <a:t>Pelles C compiler</a:t>
            </a:r>
            <a:endParaRPr b="0" lang="en-US" sz="4000" spc="-1" strike="noStrike">
              <a:latin typeface="Arial"/>
            </a:endParaRPr>
          </a:p>
          <a:p>
            <a:pPr>
              <a:lnSpc>
                <a:spcPct val="100000"/>
              </a:lnSpc>
            </a:pPr>
            <a:r>
              <a:rPr b="0" lang="en-US" sz="4000" spc="-1" strike="noStrike">
                <a:solidFill>
                  <a:srgbClr val="000000"/>
                </a:solidFill>
                <a:latin typeface="Franklin Gothic Book"/>
              </a:rPr>
              <a:t>X64dbg</a:t>
            </a:r>
            <a:endParaRPr b="0" lang="en-US" sz="4000" spc="-1" strike="noStrike">
              <a:latin typeface="Arial"/>
            </a:endParaRPr>
          </a:p>
          <a:p>
            <a:pPr>
              <a:lnSpc>
                <a:spcPct val="100000"/>
              </a:lnSpc>
            </a:pPr>
            <a:r>
              <a:rPr b="0" lang="en-US" sz="4000" spc="-1" strike="noStrike">
                <a:solidFill>
                  <a:srgbClr val="000000"/>
                </a:solidFill>
                <a:latin typeface="Franklin Gothic Book"/>
              </a:rPr>
              <a:t>Ghidra</a:t>
            </a:r>
            <a:endParaRPr b="0" lang="en-US" sz="4000" spc="-1" strike="noStrike">
              <a:latin typeface="Arial"/>
            </a:endParaRPr>
          </a:p>
          <a:p>
            <a:pPr>
              <a:lnSpc>
                <a:spcPct val="100000"/>
              </a:lnSpc>
            </a:pPr>
            <a:r>
              <a:rPr b="0" lang="en-US" sz="4000" spc="-1" strike="noStrike">
                <a:solidFill>
                  <a:srgbClr val="000000"/>
                </a:solidFill>
                <a:latin typeface="Franklin Gothic Book"/>
              </a:rPr>
              <a:t>Process Hacker</a:t>
            </a:r>
            <a:endParaRPr b="0" lang="en-US" sz="4000" spc="-1" strike="noStrike">
              <a:latin typeface="Arial"/>
            </a:endParaRPr>
          </a:p>
          <a:p>
            <a:pPr>
              <a:lnSpc>
                <a:spcPct val="100000"/>
              </a:lnSpc>
            </a:pPr>
            <a:endParaRPr b="0" lang="en-US" sz="4000" spc="-1" strike="noStrike">
              <a:latin typeface="Arial"/>
            </a:endParaRPr>
          </a:p>
        </p:txBody>
      </p:sp>
      <p:pic>
        <p:nvPicPr>
          <p:cNvPr id="318" name="Picture 3" descr=""/>
          <p:cNvPicPr/>
          <p:nvPr/>
        </p:nvPicPr>
        <p:blipFill>
          <a:blip r:embed="rId1"/>
          <a:stretch/>
        </p:blipFill>
        <p:spPr>
          <a:xfrm>
            <a:off x="5668560" y="505080"/>
            <a:ext cx="5041440" cy="527004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 name="TextShape 1"/>
          <p:cNvSpPr txBox="1"/>
          <p:nvPr/>
        </p:nvSpPr>
        <p:spPr>
          <a:xfrm>
            <a:off x="640080" y="274320"/>
            <a:ext cx="4858560" cy="85536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Windows Hooks</a:t>
            </a:r>
            <a:endParaRPr b="0" lang="en-US" sz="4700" spc="-1" strike="noStrike">
              <a:solidFill>
                <a:srgbClr val="000000"/>
              </a:solidFill>
              <a:latin typeface="Franklin Gothic Book"/>
            </a:endParaRPr>
          </a:p>
        </p:txBody>
      </p:sp>
      <p:pic>
        <p:nvPicPr>
          <p:cNvPr id="382" name="Content Placeholder 4" descr="A picture containing background pattern&#10;&#10;Description automatically generated"/>
          <p:cNvPicPr/>
          <p:nvPr/>
        </p:nvPicPr>
        <p:blipFill>
          <a:blip r:embed="rId1"/>
          <a:stretch/>
        </p:blipFill>
        <p:spPr>
          <a:xfrm>
            <a:off x="880560" y="2138400"/>
            <a:ext cx="5046120" cy="3784320"/>
          </a:xfrm>
          <a:prstGeom prst="rect">
            <a:avLst/>
          </a:prstGeom>
          <a:ln>
            <a:noFill/>
          </a:ln>
        </p:spPr>
      </p:pic>
      <p:sp>
        <p:nvSpPr>
          <p:cNvPr id="383" name="CustomShape 2"/>
          <p:cNvSpPr/>
          <p:nvPr/>
        </p:nvSpPr>
        <p:spPr>
          <a:xfrm>
            <a:off x="6509880" y="274320"/>
            <a:ext cx="5440680" cy="5302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Windows provides functionality to alter or monitor the subsystem of the Windowed environment. The function SetWindowsHookEx allows the programmer to monitor and or alter window messages. The function registers a callback function which is called whenever a certain window event occurs.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Examples of window events for callbacks include WH_KEYBOARD which handles keyboard stuff, WH_MOUSE which handles mouse activity, and WH_CBT which handles windows being created and destroyed.</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Normally a program can only hook Windows messages, unless of course we make use of shared memory in a DLL file and implement with said hooks.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TextShape 1"/>
          <p:cNvSpPr txBox="1"/>
          <p:nvPr/>
        </p:nvSpPr>
        <p:spPr>
          <a:xfrm>
            <a:off x="1097280" y="286560"/>
            <a:ext cx="10058040" cy="14504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Shared memory spaces</a:t>
            </a:r>
            <a:endParaRPr b="0" lang="en-US" sz="4700" spc="-1" strike="noStrike">
              <a:solidFill>
                <a:srgbClr val="000000"/>
              </a:solidFill>
              <a:latin typeface="Franklin Gothic Book"/>
            </a:endParaRPr>
          </a:p>
        </p:txBody>
      </p:sp>
      <p:sp>
        <p:nvSpPr>
          <p:cNvPr id="385" name="TextShape 2"/>
          <p:cNvSpPr txBox="1"/>
          <p:nvPr/>
        </p:nvSpPr>
        <p:spPr>
          <a:xfrm>
            <a:off x="309240" y="2108160"/>
            <a:ext cx="5786280" cy="4086000"/>
          </a:xfrm>
          <a:prstGeom prst="rect">
            <a:avLst/>
          </a:prstGeom>
          <a:noFill/>
          <a:ln>
            <a:noFill/>
          </a:ln>
        </p:spPr>
        <p:txBody>
          <a:bodyPr lIns="0" rIns="0">
            <a:normAutofit fontScale="73000"/>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DLL’s like EXE’s share only the address space of the program calling them. If we want our DLL to have access to all programs, we need to specify functions within the DLL shared in the compiler.</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In the case of hooking, we would need our hooks global.</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Why would we do this? Maybe a keylogger? After all, we would want to look at every keystroke across all programs, right?</a:t>
            </a: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r>
              <a:rPr b="0" lang="en-US" sz="1900" spc="-1" strike="noStrike">
                <a:solidFill>
                  <a:srgbClr val="404040"/>
                </a:solidFill>
                <a:latin typeface="Franklin Gothic Book"/>
              </a:rPr>
              <a:t>Anyways, this is how we specify shared code. When we load our DLL, the DLL has essentially been ‘Injected’ into the address space of other programs.</a:t>
            </a: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endParaRPr b="0" lang="en-US" sz="1900" spc="-1" strike="noStrike">
              <a:solidFill>
                <a:srgbClr val="404040"/>
              </a:solidFill>
              <a:latin typeface="Franklin Gothic Book"/>
            </a:endParaRPr>
          </a:p>
        </p:txBody>
      </p:sp>
      <p:sp>
        <p:nvSpPr>
          <p:cNvPr id="386" name="CustomShape 3"/>
          <p:cNvSpPr/>
          <p:nvPr/>
        </p:nvSpPr>
        <p:spPr>
          <a:xfrm>
            <a:off x="6203520" y="2295000"/>
            <a:ext cx="5589000" cy="2009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#include &lt;windows.h&gt;</a:t>
            </a:r>
            <a:endParaRPr b="0" lang="en-US" sz="1800" spc="-1" strike="noStrike">
              <a:latin typeface="Arial"/>
            </a:endParaRPr>
          </a:p>
          <a:p>
            <a:pPr>
              <a:lnSpc>
                <a:spcPct val="100000"/>
              </a:lnSpc>
            </a:pPr>
            <a:r>
              <a:rPr b="0" lang="en-US" sz="1800" spc="-1" strike="noStrike">
                <a:solidFill>
                  <a:srgbClr val="000000"/>
                </a:solidFill>
                <a:latin typeface="Franklin Gothic Book"/>
              </a:rPr>
              <a:t>#pragma data_seg("SHARED")</a:t>
            </a:r>
            <a:endParaRPr b="0" lang="en-US" sz="1800" spc="-1" strike="noStrike">
              <a:latin typeface="Arial"/>
            </a:endParaRPr>
          </a:p>
          <a:p>
            <a:pPr>
              <a:lnSpc>
                <a:spcPct val="100000"/>
              </a:lnSpc>
            </a:pPr>
            <a:r>
              <a:rPr b="0" lang="en-US" sz="1800" spc="-1" strike="noStrike">
                <a:solidFill>
                  <a:srgbClr val="000000"/>
                </a:solidFill>
                <a:latin typeface="Franklin Gothic Book"/>
              </a:rPr>
              <a:t>#pragma comment(linker, "/SECTION:SHARED,RWS")</a:t>
            </a:r>
            <a:endParaRPr b="0" lang="en-US" sz="1800" spc="-1" strike="noStrike">
              <a:latin typeface="Arial"/>
            </a:endParaRPr>
          </a:p>
          <a:p>
            <a:pPr>
              <a:lnSpc>
                <a:spcPct val="100000"/>
              </a:lnSpc>
            </a:pPr>
            <a:r>
              <a:rPr b="0" lang="en-US" sz="1800" spc="-1" strike="noStrike">
                <a:solidFill>
                  <a:srgbClr val="000000"/>
                </a:solidFill>
                <a:latin typeface="Franklin Gothic Book"/>
              </a:rPr>
              <a:t>HHOOK hhk = NULL;</a:t>
            </a:r>
            <a:endParaRPr b="0" lang="en-US" sz="1800" spc="-1" strike="noStrike">
              <a:latin typeface="Arial"/>
            </a:endParaRPr>
          </a:p>
          <a:p>
            <a:pPr>
              <a:lnSpc>
                <a:spcPct val="100000"/>
              </a:lnSpc>
            </a:pPr>
            <a:r>
              <a:rPr b="0" lang="en-US" sz="1800" spc="-1" strike="noStrike">
                <a:solidFill>
                  <a:srgbClr val="000000"/>
                </a:solidFill>
                <a:latin typeface="Franklin Gothic Book"/>
              </a:rPr>
              <a:t>HINSTANCE hinst = NULL;</a:t>
            </a:r>
            <a:endParaRPr b="0" lang="en-US" sz="1800" spc="-1" strike="noStrike">
              <a:latin typeface="Arial"/>
            </a:endParaRPr>
          </a:p>
          <a:p>
            <a:pPr>
              <a:lnSpc>
                <a:spcPct val="100000"/>
              </a:lnSpc>
            </a:pPr>
            <a:r>
              <a:rPr b="0" lang="en-US" sz="1800" spc="-1" strike="noStrike">
                <a:solidFill>
                  <a:srgbClr val="000000"/>
                </a:solidFill>
                <a:latin typeface="Franklin Gothic Book"/>
              </a:rPr>
              <a:t>#pragma data_seg()</a:t>
            </a:r>
            <a:endParaRPr b="0" lang="en-US" sz="1800" spc="-1" strike="noStrike">
              <a:latin typeface="Arial"/>
            </a:endParaRPr>
          </a:p>
        </p:txBody>
      </p:sp>
      <p:sp>
        <p:nvSpPr>
          <p:cNvPr id="387" name="CustomShape 4"/>
          <p:cNvSpPr/>
          <p:nvPr/>
        </p:nvSpPr>
        <p:spPr>
          <a:xfrm>
            <a:off x="6460920" y="4403520"/>
            <a:ext cx="3902040" cy="1735560"/>
          </a:xfrm>
          <a:prstGeom prst="rect">
            <a:avLst/>
          </a:prstGeom>
          <a:noFill/>
          <a:ln>
            <a:noFill/>
          </a:ln>
        </p:spPr>
        <p:style>
          <a:lnRef idx="0"/>
          <a:fillRef idx="0"/>
          <a:effectRef idx="0"/>
          <a:fontRef idx="minor"/>
        </p:style>
        <p:txBody>
          <a:bodyPr lIns="90000" rIns="90000" tIns="45000" bIns="45000">
            <a:spAutoFit/>
          </a:bodyPr>
          <a:p>
            <a:pPr>
              <a:lnSpc>
                <a:spcPct val="100000"/>
              </a:lnSpc>
              <a:tabLst>
                <a:tab algn="l" pos="0"/>
              </a:tabLst>
            </a:pPr>
            <a:r>
              <a:rPr b="0" lang="en-US" sz="1800" spc="-1" strike="noStrike">
                <a:solidFill>
                  <a:srgbClr val="000000"/>
                </a:solidFill>
                <a:latin typeface="Franklin Gothic Book"/>
              </a:rPr>
              <a:t>If you want to   see this in action, check out my keylogger I wrote.</a:t>
            </a:r>
            <a:endParaRPr b="0" lang="en-US" sz="1800" spc="-1" strike="noStrike">
              <a:latin typeface="Arial"/>
            </a:endParaRPr>
          </a:p>
          <a:p>
            <a:pPr>
              <a:lnSpc>
                <a:spcPct val="100000"/>
              </a:lnSpc>
              <a:tabLst>
                <a:tab algn="l" pos="0"/>
              </a:tabLst>
            </a:pPr>
            <a:r>
              <a:rPr b="0" lang="en-US" sz="1800" spc="-1" strike="noStrike" u="sng">
                <a:solidFill>
                  <a:srgbClr val="00b0f0"/>
                </a:solidFill>
                <a:uFillTx/>
                <a:latin typeface="Franklin Gothic Book"/>
                <a:hlinkClick r:id="rId1"/>
              </a:rPr>
              <a:t>https://github.com/joseph-giron/Remote-Keystroke-Logger</a:t>
            </a:r>
            <a:r>
              <a:rPr b="0" lang="en-US" sz="1800" spc="-1" strike="noStrike">
                <a:solidFill>
                  <a:srgbClr val="000000"/>
                </a:solidFill>
                <a:latin typeface="Franklin Gothic Book"/>
              </a:rPr>
              <a:t> </a:t>
            </a:r>
            <a:endParaRPr b="0" lang="en-US" sz="1800" spc="-1" strike="noStrike">
              <a:latin typeface="Arial"/>
            </a:endParaRPr>
          </a:p>
          <a:p>
            <a:pPr>
              <a:lnSpc>
                <a:spcPct val="100000"/>
              </a:lnSpc>
              <a:tabLst>
                <a:tab algn="l" pos="0"/>
              </a:tabLst>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TextShape 1"/>
          <p:cNvSpPr txBox="1"/>
          <p:nvPr/>
        </p:nvSpPr>
        <p:spPr>
          <a:xfrm>
            <a:off x="6629040" y="857880"/>
            <a:ext cx="4069440" cy="788040"/>
          </a:xfrm>
          <a:prstGeom prst="rect">
            <a:avLst/>
          </a:prstGeom>
          <a:noFill/>
          <a:ln>
            <a:noFill/>
          </a:ln>
        </p:spPr>
        <p:txBody>
          <a:bodyPr anchor="b">
            <a:normAutofit fontScale="51000"/>
          </a:bodyPr>
          <a:p>
            <a:pPr>
              <a:lnSpc>
                <a:spcPct val="90000"/>
              </a:lnSpc>
            </a:pPr>
            <a:r>
              <a:rPr b="0" lang="en-US" sz="4700" spc="-52" strike="noStrike">
                <a:solidFill>
                  <a:srgbClr val="404040"/>
                </a:solidFill>
                <a:latin typeface="Bookman Old Style"/>
              </a:rPr>
              <a:t>App_Init DLLs</a:t>
            </a:r>
            <a:endParaRPr b="0" lang="en-US" sz="4700" spc="-1" strike="noStrike">
              <a:solidFill>
                <a:srgbClr val="000000"/>
              </a:solidFill>
              <a:latin typeface="Franklin Gothic Book"/>
            </a:endParaRPr>
          </a:p>
        </p:txBody>
      </p:sp>
      <p:pic>
        <p:nvPicPr>
          <p:cNvPr id="389" name="Picture 8" descr=""/>
          <p:cNvPicPr/>
          <p:nvPr/>
        </p:nvPicPr>
        <p:blipFill>
          <a:blip r:embed="rId1"/>
          <a:stretch/>
        </p:blipFill>
        <p:spPr>
          <a:xfrm>
            <a:off x="5120640" y="2188080"/>
            <a:ext cx="7030080" cy="4029840"/>
          </a:xfrm>
          <a:prstGeom prst="rect">
            <a:avLst/>
          </a:prstGeom>
          <a:ln>
            <a:noFill/>
          </a:ln>
        </p:spPr>
      </p:pic>
      <p:sp>
        <p:nvSpPr>
          <p:cNvPr id="390" name="CustomShape 2"/>
          <p:cNvSpPr/>
          <p:nvPr/>
        </p:nvSpPr>
        <p:spPr>
          <a:xfrm>
            <a:off x="136800" y="182880"/>
            <a:ext cx="4618080" cy="5942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Windows has some interesting functionality to allow DLL's to be loaded all applications that include user32.dll. This can of course cause some stability issues, but over all provides a way to hook all windows api's system wide. Think of the madness that can cause.</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Franklin Gothic Book"/>
              </a:rPr>
              <a:t>This used to be popular with malware, but has since gone by the wayside. This “feature” is also off by default now.</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TextShape 1"/>
          <p:cNvSpPr txBox="1"/>
          <p:nvPr/>
        </p:nvSpPr>
        <p:spPr>
          <a:xfrm>
            <a:off x="5963760" y="227520"/>
            <a:ext cx="4069440" cy="788040"/>
          </a:xfrm>
          <a:prstGeom prst="rect">
            <a:avLst/>
          </a:prstGeom>
          <a:noFill/>
          <a:ln>
            <a:noFill/>
          </a:ln>
        </p:spPr>
        <p:txBody>
          <a:bodyPr anchor="b">
            <a:normAutofit fontScale="51000"/>
          </a:bodyPr>
          <a:p>
            <a:pPr>
              <a:lnSpc>
                <a:spcPct val="90000"/>
              </a:lnSpc>
            </a:pPr>
            <a:r>
              <a:rPr b="0" lang="en-US" sz="4700" spc="-52" strike="noStrike">
                <a:solidFill>
                  <a:srgbClr val="404040"/>
                </a:solidFill>
                <a:latin typeface="Bookman Old Style"/>
              </a:rPr>
              <a:t>AppCert DLLs</a:t>
            </a:r>
            <a:endParaRPr b="0" lang="en-US" sz="4700" spc="-1" strike="noStrike">
              <a:solidFill>
                <a:srgbClr val="000000"/>
              </a:solidFill>
              <a:latin typeface="Franklin Gothic Book"/>
            </a:endParaRPr>
          </a:p>
        </p:txBody>
      </p:sp>
      <p:sp>
        <p:nvSpPr>
          <p:cNvPr id="392" name="CustomShape 2"/>
          <p:cNvSpPr/>
          <p:nvPr/>
        </p:nvSpPr>
        <p:spPr>
          <a:xfrm>
            <a:off x="320760" y="227520"/>
            <a:ext cx="4069440" cy="5210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Another way to ensure our DLL is included in every process. Unlike AppInit which is limited to programs that utilize user32.dll, AppCert DLL’s get loaded everywhere.</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Franklin Gothic Book"/>
              </a:rPr>
              <a:t>This entry is missing from Windows 7 on, but can be re-added. Just re-add the key, add a new name and put in the path. Done.</a:t>
            </a:r>
            <a:endParaRPr b="0" lang="en-US" sz="2400" spc="-1" strike="noStrike">
              <a:latin typeface="Arial"/>
            </a:endParaRPr>
          </a:p>
        </p:txBody>
      </p:sp>
      <p:pic>
        <p:nvPicPr>
          <p:cNvPr id="393" name="Picture 7" descr=""/>
          <p:cNvPicPr/>
          <p:nvPr/>
        </p:nvPicPr>
        <p:blipFill>
          <a:blip r:embed="rId1"/>
          <a:stretch/>
        </p:blipFill>
        <p:spPr>
          <a:xfrm>
            <a:off x="4806360" y="1251360"/>
            <a:ext cx="6660720" cy="4752000"/>
          </a:xfrm>
          <a:prstGeom prst="rect">
            <a:avLst/>
          </a:prstGeom>
          <a:ln>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TextShape 1"/>
          <p:cNvSpPr txBox="1"/>
          <p:nvPr/>
        </p:nvSpPr>
        <p:spPr>
          <a:xfrm>
            <a:off x="2133720" y="287280"/>
            <a:ext cx="5190120" cy="604440"/>
          </a:xfrm>
          <a:prstGeom prst="rect">
            <a:avLst/>
          </a:prstGeom>
          <a:noFill/>
          <a:ln>
            <a:noFill/>
          </a:ln>
        </p:spPr>
        <p:txBody>
          <a:bodyPr anchor="b">
            <a:normAutofit fontScale="91000"/>
          </a:bodyPr>
          <a:p>
            <a:pPr>
              <a:lnSpc>
                <a:spcPct val="90000"/>
              </a:lnSpc>
            </a:pPr>
            <a:r>
              <a:rPr b="0" lang="en-US" sz="4700" spc="-52" strike="noStrike">
                <a:solidFill>
                  <a:srgbClr val="404040"/>
                </a:solidFill>
                <a:latin typeface="Bookman Old Style"/>
              </a:rPr>
              <a:t>DLL Injection 2</a:t>
            </a:r>
            <a:endParaRPr b="0" lang="en-US" sz="4700" spc="-1" strike="noStrike">
              <a:solidFill>
                <a:srgbClr val="000000"/>
              </a:solidFill>
              <a:latin typeface="Franklin Gothic Book"/>
            </a:endParaRPr>
          </a:p>
        </p:txBody>
      </p:sp>
      <p:pic>
        <p:nvPicPr>
          <p:cNvPr id="395" name="Content Placeholder 4" descr="A picture containing doll, indoor, cat, toy&#10;&#10;Description automatically generated"/>
          <p:cNvPicPr/>
          <p:nvPr/>
        </p:nvPicPr>
        <p:blipFill>
          <a:blip r:embed="rId1"/>
          <a:stretch/>
        </p:blipFill>
        <p:spPr>
          <a:xfrm>
            <a:off x="6430320" y="1416960"/>
            <a:ext cx="5365440" cy="5012280"/>
          </a:xfrm>
          <a:prstGeom prst="rect">
            <a:avLst/>
          </a:prstGeom>
          <a:ln>
            <a:noFill/>
          </a:ln>
        </p:spPr>
      </p:pic>
      <p:sp>
        <p:nvSpPr>
          <p:cNvPr id="396" name="CustomShape 2"/>
          <p:cNvSpPr/>
          <p:nvPr/>
        </p:nvSpPr>
        <p:spPr>
          <a:xfrm>
            <a:off x="326160" y="1314360"/>
            <a:ext cx="5343120" cy="5393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The other way we can inject our DLL into another process’s address space is via the use of the Win32 API’s CreateRemoteThread(), NtCreateThreadEx(), and RtlCreateUserThread(). It basically comes down to opening the address space of another process, allocating memory in said process, writing the process memory of said process, then executing code in said process.</a:t>
            </a: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CustomShape 1"/>
          <p:cNvSpPr/>
          <p:nvPr/>
        </p:nvSpPr>
        <p:spPr>
          <a:xfrm>
            <a:off x="91440" y="182880"/>
            <a:ext cx="6400800" cy="5788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200" spc="-1" strike="noStrike">
                <a:solidFill>
                  <a:srgbClr val="000000"/>
                </a:solidFill>
                <a:latin typeface="Franklin Gothic Book"/>
              </a:rPr>
              <a:t>Sound hard? Because it is hard</a:t>
            </a:r>
            <a:endParaRPr b="0" lang="en-US" sz="2200" spc="-1" strike="noStrike">
              <a:latin typeface="Arial"/>
            </a:endParaRPr>
          </a:p>
          <a:p>
            <a:pPr>
              <a:lnSpc>
                <a:spcPct val="100000"/>
              </a:lnSpc>
            </a:pPr>
            <a:r>
              <a:rPr b="0" lang="en-US" sz="2200" spc="-1" strike="noStrike">
                <a:solidFill>
                  <a:srgbClr val="000000"/>
                </a:solidFill>
                <a:latin typeface="Franklin Gothic Book"/>
              </a:rPr>
              <a:t>.</a:t>
            </a:r>
            <a:endParaRPr b="0" lang="en-US" sz="2200" spc="-1" strike="noStrike">
              <a:latin typeface="Arial"/>
            </a:endParaRPr>
          </a:p>
          <a:p>
            <a:pPr>
              <a:lnSpc>
                <a:spcPct val="100000"/>
              </a:lnSpc>
            </a:pPr>
            <a:r>
              <a:rPr b="0" lang="en-US" sz="2200" spc="-1" strike="noStrike">
                <a:solidFill>
                  <a:srgbClr val="000000"/>
                </a:solidFill>
                <a:latin typeface="Franklin Gothic Book"/>
              </a:rPr>
              <a:t>We First need access to open a process which means we need to assign ourselves the SeDebugPrivilege token, then we need to call VirtualAllocEx which allows us to specify memory in another process, then we need to write the process memory via the API WriteProcessMemory(), then call said code with the 3 API’s I mentioned earlier.</a:t>
            </a:r>
            <a:endParaRPr b="0" lang="en-US" sz="2200" spc="-1" strike="noStrike">
              <a:latin typeface="Arial"/>
            </a:endParaRPr>
          </a:p>
          <a:p>
            <a:pPr>
              <a:lnSpc>
                <a:spcPct val="100000"/>
              </a:lnSpc>
            </a:pPr>
            <a:endParaRPr b="0" lang="en-US" sz="2200" spc="-1" strike="noStrike">
              <a:latin typeface="Arial"/>
            </a:endParaRPr>
          </a:p>
          <a:p>
            <a:pPr>
              <a:lnSpc>
                <a:spcPct val="100000"/>
              </a:lnSpc>
            </a:pPr>
            <a:r>
              <a:rPr b="0" lang="en-US" sz="2200" spc="-1" strike="noStrike">
                <a:solidFill>
                  <a:srgbClr val="000000"/>
                </a:solidFill>
                <a:latin typeface="Franklin Gothic Book"/>
              </a:rPr>
              <a:t>This same stuff is how we preform process hollowing by the way, but that’s a subject of another talk. In fact, the last 2 slides can represent an entire talk.</a:t>
            </a:r>
            <a:endParaRPr b="0" lang="en-US" sz="2200" spc="-1" strike="noStrike">
              <a:latin typeface="Arial"/>
            </a:endParaRPr>
          </a:p>
          <a:p>
            <a:pPr>
              <a:lnSpc>
                <a:spcPct val="100000"/>
              </a:lnSpc>
            </a:pPr>
            <a:endParaRPr b="0" lang="en-US" sz="2200" spc="-1" strike="noStrike">
              <a:latin typeface="Arial"/>
            </a:endParaRPr>
          </a:p>
          <a:p>
            <a:pPr>
              <a:lnSpc>
                <a:spcPct val="100000"/>
              </a:lnSpc>
            </a:pPr>
            <a:r>
              <a:rPr b="0" lang="en-US" sz="2200" spc="-1" strike="noStrike">
                <a:solidFill>
                  <a:srgbClr val="000000"/>
                </a:solidFill>
                <a:latin typeface="Franklin Gothic Book"/>
              </a:rPr>
              <a:t>Sorry about that.</a:t>
            </a:r>
            <a:endParaRPr b="0" lang="en-US" sz="2200" spc="-1" strike="noStrike">
              <a:latin typeface="Arial"/>
            </a:endParaRPr>
          </a:p>
        </p:txBody>
      </p:sp>
      <p:pic>
        <p:nvPicPr>
          <p:cNvPr id="398" name="Picture 6" descr="A picture containing text, indoor&#10;&#10;Description automatically generated"/>
          <p:cNvPicPr/>
          <p:nvPr/>
        </p:nvPicPr>
        <p:blipFill>
          <a:blip r:embed="rId1"/>
          <a:stretch/>
        </p:blipFill>
        <p:spPr>
          <a:xfrm>
            <a:off x="6792840" y="725760"/>
            <a:ext cx="4164840" cy="5249520"/>
          </a:xfrm>
          <a:prstGeom prst="rect">
            <a:avLst/>
          </a:prstGeom>
          <a:ln>
            <a:noFill/>
          </a:ln>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9" name="Picture 2" descr="Diagram&#10;&#10;Description automatically generated"/>
          <p:cNvPicPr/>
          <p:nvPr/>
        </p:nvPicPr>
        <p:blipFill>
          <a:blip r:embed="rId1"/>
          <a:stretch/>
        </p:blipFill>
        <p:spPr>
          <a:xfrm>
            <a:off x="3446280" y="0"/>
            <a:ext cx="5298840" cy="6857640"/>
          </a:xfrm>
          <a:prstGeom prst="rect">
            <a:avLst/>
          </a:prstGeom>
          <a:ln>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TextShape 1"/>
          <p:cNvSpPr txBox="1"/>
          <p:nvPr/>
        </p:nvSpPr>
        <p:spPr>
          <a:xfrm>
            <a:off x="1097280" y="286560"/>
            <a:ext cx="10058040" cy="14504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DLL ETC info</a:t>
            </a:r>
            <a:endParaRPr b="0" lang="en-US" sz="4700" spc="-1" strike="noStrike">
              <a:solidFill>
                <a:srgbClr val="000000"/>
              </a:solidFill>
              <a:latin typeface="Franklin Gothic Book"/>
            </a:endParaRPr>
          </a:p>
        </p:txBody>
      </p:sp>
      <p:sp>
        <p:nvSpPr>
          <p:cNvPr id="401" name="TextShape 2"/>
          <p:cNvSpPr txBox="1"/>
          <p:nvPr/>
        </p:nvSpPr>
        <p:spPr>
          <a:xfrm>
            <a:off x="1097280" y="2108160"/>
            <a:ext cx="10058040" cy="3760560"/>
          </a:xfrm>
          <a:prstGeom prst="rect">
            <a:avLst/>
          </a:prstGeom>
          <a:noFill/>
          <a:ln>
            <a:noFill/>
          </a:ln>
        </p:spPr>
        <p:txBody>
          <a:bodyPr lIns="0" rIns="0">
            <a:no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The last thing to touch on is kernel32.dll, advapi.dll and ntdll.dll. These are the core components of Windows. These contain the APIs and functionality which Windows runs on. Everything from memory allocation to process creation and access control is all done by these 3.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Many Windows API functions(not all) stem from Kernel32, user32, and advapi32.dll. Ntdll.dll is considered the ‘low level’ wrapper. Functions here are named by either ‘Nt’ or ‘Zw’. Example: NtWriteFile, or ZwCreateFile.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Much of the ntdll.dll program is undocumented. Projects like ReactOS make great strides in reversing ntddl.dll, but more work is needed.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I don’t want to jump down this rabbit hole. If you’re interested, check out ReactOS. </a:t>
            </a:r>
            <a:endParaRPr b="0" lang="en-US" sz="1900" spc="-1" strike="noStrike">
              <a:solidFill>
                <a:srgbClr val="404040"/>
              </a:solidFill>
              <a:latin typeface="Franklin Gothic Book"/>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TextShape 1"/>
          <p:cNvSpPr txBox="1"/>
          <p:nvPr/>
        </p:nvSpPr>
        <p:spPr>
          <a:xfrm>
            <a:off x="2133720" y="287280"/>
            <a:ext cx="10058040" cy="617040"/>
          </a:xfrm>
          <a:prstGeom prst="rect">
            <a:avLst/>
          </a:prstGeom>
          <a:noFill/>
          <a:ln>
            <a:noFill/>
          </a:ln>
        </p:spPr>
        <p:txBody>
          <a:bodyPr anchor="b">
            <a:normAutofit fontScale="94000"/>
          </a:bodyPr>
          <a:p>
            <a:pPr>
              <a:lnSpc>
                <a:spcPct val="90000"/>
              </a:lnSpc>
            </a:pPr>
            <a:r>
              <a:rPr b="0" lang="en-US" sz="4700" spc="-52" strike="noStrike">
                <a:solidFill>
                  <a:srgbClr val="404040"/>
                </a:solidFill>
                <a:latin typeface="Bookman Old Style"/>
              </a:rPr>
              <a:t>Yawn……</a:t>
            </a:r>
            <a:endParaRPr b="0" lang="en-US" sz="4700" spc="-1" strike="noStrike">
              <a:solidFill>
                <a:srgbClr val="000000"/>
              </a:solidFill>
              <a:latin typeface="Franklin Gothic Book"/>
            </a:endParaRPr>
          </a:p>
        </p:txBody>
      </p:sp>
      <p:sp>
        <p:nvSpPr>
          <p:cNvPr id="403" name="TextShape 2"/>
          <p:cNvSpPr txBox="1"/>
          <p:nvPr/>
        </p:nvSpPr>
        <p:spPr>
          <a:xfrm>
            <a:off x="201600" y="1149120"/>
            <a:ext cx="11824200" cy="5135040"/>
          </a:xfrm>
          <a:prstGeom prst="rect">
            <a:avLst/>
          </a:prstGeom>
          <a:noFill/>
          <a:ln>
            <a:noFill/>
          </a:ln>
        </p:spPr>
        <p:txBody>
          <a:bodyPr lIns="0" rIns="0">
            <a:normAutofit fontScale="91000"/>
          </a:bodyPr>
          <a:p>
            <a:pPr marL="91440" indent="-91080">
              <a:lnSpc>
                <a:spcPct val="110000"/>
              </a:lnSpc>
              <a:spcBef>
                <a:spcPts val="1199"/>
              </a:spcBef>
              <a:spcAft>
                <a:spcPts val="201"/>
              </a:spcAft>
              <a:buClr>
                <a:srgbClr val="9ba8b7"/>
              </a:buClr>
              <a:buFont typeface="Calibri"/>
              <a:buChar char=" "/>
            </a:pPr>
            <a:r>
              <a:rPr b="0" lang="en-US" sz="2800" spc="-1" strike="noStrike">
                <a:solidFill>
                  <a:srgbClr val="404040"/>
                </a:solidFill>
                <a:latin typeface="Franklin Gothic Book"/>
              </a:rPr>
              <a:t>I know that was a lot of crap to go over. This is all essential to reverse engineering things – knowing about the thing we’re reversing at a deeper level.</a:t>
            </a:r>
            <a:endParaRPr b="0" lang="en-US" sz="28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2800" spc="-1" strike="noStrike">
                <a:solidFill>
                  <a:srgbClr val="404040"/>
                </a:solidFill>
                <a:latin typeface="Franklin Gothic Book"/>
              </a:rPr>
              <a:t>What we know now is that DLL files can be reversed dynamically by looking for LoadLibrary/LoadLibraryEx calls that specify the DLL name.. We know that the exported DLL functions imported by an exe that utilize this dll will use the API GetProcAddress with either the name or ordinal of the function . </a:t>
            </a:r>
            <a:endParaRPr b="0" lang="en-US" sz="28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2800" spc="-1" strike="noStrike">
                <a:solidFill>
                  <a:srgbClr val="404040"/>
                </a:solidFill>
                <a:latin typeface="Franklin Gothic Book"/>
              </a:rPr>
              <a:t>Code will run under the context of a DLL export with events running first / last when loaded or unloaded ( DLL_PROCESS_ATTACH, etc). </a:t>
            </a:r>
            <a:endParaRPr b="0" lang="en-US" sz="2800" spc="-1" strike="noStrike">
              <a:solidFill>
                <a:srgbClr val="404040"/>
              </a:solidFill>
              <a:latin typeface="Franklin Gothic Book"/>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CustomShape 1"/>
          <p:cNvSpPr/>
          <p:nvPr/>
        </p:nvSpPr>
        <p:spPr>
          <a:xfrm>
            <a:off x="341640" y="226440"/>
            <a:ext cx="4945680" cy="5452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8800" spc="-1" strike="noStrike">
                <a:solidFill>
                  <a:srgbClr val="000000"/>
                </a:solidFill>
                <a:latin typeface="Franklin Gothic Book"/>
              </a:rPr>
              <a:t>Reversing The DLL Exports</a:t>
            </a:r>
            <a:endParaRPr b="0" lang="en-US" sz="8800" spc="-1" strike="noStrike">
              <a:latin typeface="Arial"/>
            </a:endParaRPr>
          </a:p>
        </p:txBody>
      </p:sp>
      <p:pic>
        <p:nvPicPr>
          <p:cNvPr id="405" name="Picture 3" descr="A dog lying on a couch&#10;&#10;Description automatically generated with medium confidence"/>
          <p:cNvPicPr/>
          <p:nvPr/>
        </p:nvPicPr>
        <p:blipFill>
          <a:blip r:embed="rId1"/>
          <a:stretch/>
        </p:blipFill>
        <p:spPr>
          <a:xfrm>
            <a:off x="5614200" y="226440"/>
            <a:ext cx="6450840" cy="484416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9" name="TextShape 1"/>
          <p:cNvSpPr txBox="1"/>
          <p:nvPr/>
        </p:nvSpPr>
        <p:spPr>
          <a:xfrm>
            <a:off x="1097280" y="286560"/>
            <a:ext cx="10058040" cy="14504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What is a DLL?</a:t>
            </a:r>
            <a:endParaRPr b="0" lang="en-US" sz="4700" spc="-1" strike="noStrike">
              <a:solidFill>
                <a:srgbClr val="000000"/>
              </a:solidFill>
              <a:latin typeface="Franklin Gothic Book"/>
            </a:endParaRPr>
          </a:p>
        </p:txBody>
      </p:sp>
      <p:sp>
        <p:nvSpPr>
          <p:cNvPr id="320" name="TextShape 2"/>
          <p:cNvSpPr txBox="1"/>
          <p:nvPr/>
        </p:nvSpPr>
        <p:spPr>
          <a:xfrm>
            <a:off x="1097280" y="2108160"/>
            <a:ext cx="7152120" cy="3760560"/>
          </a:xfrm>
          <a:prstGeom prst="rect">
            <a:avLst/>
          </a:prstGeom>
          <a:noFill/>
          <a:ln>
            <a:noFill/>
          </a:ln>
        </p:spPr>
        <p:txBody>
          <a:bodyPr lIns="0" rIns="0">
            <a:normAutofit fontScale="66000"/>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In the hey day of programming, space was limited. In DOS (remember that?), COM files were limited in size to a 64 kilobytes. If you wanted functionality, you had to statically link that shit. This means if you wanted something like zip functionality, it had to be embedded into the source. This of course drives up the size of the program. Every program has this problem. Statically linked code meant no 2 programs could share the same code.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Enter Dynamic linking. This changed everything as programs could share code making executables free from static linking and thus bringing down the sizes of programs. This modularity allowed other programs to cooperate with each other. This was the basis for the earliest version of windows to get a proper gui going. </a:t>
            </a:r>
            <a:endParaRPr b="0" lang="en-US" sz="1900" spc="-1" strike="noStrike">
              <a:solidFill>
                <a:srgbClr val="404040"/>
              </a:solidFill>
              <a:latin typeface="Franklin Gothic Book"/>
            </a:endParaRPr>
          </a:p>
        </p:txBody>
      </p:sp>
      <p:pic>
        <p:nvPicPr>
          <p:cNvPr id="321" name="Picture 6" descr="A picture containing linedrawing&#10;&#10;Description automatically generated"/>
          <p:cNvPicPr/>
          <p:nvPr/>
        </p:nvPicPr>
        <p:blipFill>
          <a:blip r:embed="rId1"/>
          <a:stretch/>
        </p:blipFill>
        <p:spPr>
          <a:xfrm>
            <a:off x="8377920" y="2021400"/>
            <a:ext cx="3436200" cy="3436200"/>
          </a:xfrm>
          <a:prstGeom prst="rect">
            <a:avLst/>
          </a:prstGeom>
          <a:ln>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TextShape 1"/>
          <p:cNvSpPr txBox="1"/>
          <p:nvPr/>
        </p:nvSpPr>
        <p:spPr>
          <a:xfrm>
            <a:off x="2133720" y="287280"/>
            <a:ext cx="10058040" cy="75852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Ghidra or IDA? Why not both? </a:t>
            </a:r>
            <a:endParaRPr b="0" lang="en-US" sz="4700" spc="-1" strike="noStrike">
              <a:solidFill>
                <a:srgbClr val="000000"/>
              </a:solidFill>
              <a:latin typeface="Franklin Gothic Book"/>
            </a:endParaRPr>
          </a:p>
        </p:txBody>
      </p:sp>
      <p:sp>
        <p:nvSpPr>
          <p:cNvPr id="407" name="TextShape 2"/>
          <p:cNvSpPr txBox="1"/>
          <p:nvPr/>
        </p:nvSpPr>
        <p:spPr>
          <a:xfrm>
            <a:off x="259200" y="1357560"/>
            <a:ext cx="7696080" cy="4547160"/>
          </a:xfrm>
          <a:prstGeom prst="rect">
            <a:avLst/>
          </a:prstGeom>
          <a:noFill/>
          <a:ln>
            <a:noFill/>
          </a:ln>
        </p:spPr>
        <p:txBody>
          <a:bodyPr lIns="0" rIns="0">
            <a:noAutofit/>
          </a:bodyPr>
          <a:p>
            <a:pPr marL="91440" indent="-91080">
              <a:lnSpc>
                <a:spcPct val="110000"/>
              </a:lnSpc>
              <a:spcBef>
                <a:spcPts val="1199"/>
              </a:spcBef>
              <a:spcAft>
                <a:spcPts val="201"/>
              </a:spcAft>
              <a:buClr>
                <a:srgbClr val="9ba8b7"/>
              </a:buClr>
              <a:buFont typeface="Calibri"/>
              <a:buChar char=" "/>
            </a:pPr>
            <a:r>
              <a:rPr b="0" lang="en-US" sz="2600" spc="-1" strike="noStrike">
                <a:solidFill>
                  <a:srgbClr val="404040"/>
                </a:solidFill>
                <a:latin typeface="Franklin Gothic Book"/>
              </a:rPr>
              <a:t>In my honest opinion, IDA is my go-to. Unfortunately, its expensive, but tried and true, and not made by the NSA. </a:t>
            </a:r>
            <a:endParaRPr b="0" lang="en-US" sz="2600" spc="-1" strike="noStrike">
              <a:solidFill>
                <a:srgbClr val="404040"/>
              </a:solidFill>
              <a:latin typeface="Franklin Gothic Book"/>
            </a:endParaRPr>
          </a:p>
          <a:p>
            <a:pPr marL="91440" indent="-91080">
              <a:lnSpc>
                <a:spcPct val="110000"/>
              </a:lnSpc>
              <a:spcBef>
                <a:spcPts val="1199"/>
              </a:spcBef>
              <a:spcAft>
                <a:spcPts val="201"/>
              </a:spcAft>
              <a:buClr>
                <a:srgbClr val="404040"/>
              </a:buClr>
              <a:buFont typeface="Arial"/>
              <a:buChar char="•"/>
            </a:pPr>
            <a:r>
              <a:rPr b="0" lang="en-US" sz="2600" spc="-1" strike="noStrike">
                <a:solidFill>
                  <a:srgbClr val="404040"/>
                </a:solidFill>
                <a:latin typeface="Franklin Gothic Book"/>
              </a:rPr>
              <a:t>Ghidra is nice for the free built in decompiler that works in multiple architectures. IDA has them too, but again, expensive. </a:t>
            </a:r>
            <a:endParaRPr b="0" lang="en-US" sz="2600" spc="-1" strike="noStrike">
              <a:solidFill>
                <a:srgbClr val="404040"/>
              </a:solidFill>
              <a:latin typeface="Franklin Gothic Book"/>
            </a:endParaRPr>
          </a:p>
          <a:p>
            <a:pPr marL="91440" indent="-91080">
              <a:lnSpc>
                <a:spcPct val="110000"/>
              </a:lnSpc>
              <a:spcBef>
                <a:spcPts val="1199"/>
              </a:spcBef>
              <a:spcAft>
                <a:spcPts val="201"/>
              </a:spcAft>
              <a:buClr>
                <a:srgbClr val="404040"/>
              </a:buClr>
              <a:buFont typeface="Arial"/>
              <a:buChar char="•"/>
            </a:pPr>
            <a:r>
              <a:rPr b="0" lang="en-US" sz="2600" spc="-1" strike="noStrike">
                <a:solidFill>
                  <a:srgbClr val="404040"/>
                </a:solidFill>
                <a:latin typeface="Franklin Gothic Book"/>
              </a:rPr>
              <a:t>IDA has a free* version floating around the net that’s just as good as the paid version.</a:t>
            </a:r>
            <a:endParaRPr b="0" lang="en-US" sz="2600" spc="-1" strike="noStrike">
              <a:solidFill>
                <a:srgbClr val="404040"/>
              </a:solidFill>
              <a:latin typeface="Franklin Gothic Book"/>
            </a:endParaRPr>
          </a:p>
          <a:p>
            <a:pPr marL="91440" indent="-91080">
              <a:lnSpc>
                <a:spcPct val="110000"/>
              </a:lnSpc>
              <a:spcBef>
                <a:spcPts val="1199"/>
              </a:spcBef>
              <a:spcAft>
                <a:spcPts val="201"/>
              </a:spcAft>
              <a:buClr>
                <a:srgbClr val="404040"/>
              </a:buClr>
              <a:buFont typeface="Arial"/>
              <a:buChar char="•"/>
            </a:pPr>
            <a:r>
              <a:rPr b="0" lang="en-US" sz="2600" spc="-1" strike="noStrike">
                <a:solidFill>
                  <a:srgbClr val="404040"/>
                </a:solidFill>
                <a:latin typeface="Franklin Gothic Book"/>
              </a:rPr>
              <a:t>Ghidra is free too, but again, NSA.</a:t>
            </a:r>
            <a:endParaRPr b="0" lang="en-US" sz="2600" spc="-1" strike="noStrike">
              <a:solidFill>
                <a:srgbClr val="404040"/>
              </a:solidFill>
              <a:latin typeface="Franklin Gothic Book"/>
            </a:endParaRPr>
          </a:p>
          <a:p>
            <a:pPr>
              <a:lnSpc>
                <a:spcPct val="110000"/>
              </a:lnSpc>
              <a:spcBef>
                <a:spcPts val="1199"/>
              </a:spcBef>
              <a:spcAft>
                <a:spcPts val="201"/>
              </a:spcAft>
            </a:pPr>
            <a:endParaRPr b="0" lang="en-US" sz="2600" spc="-1" strike="noStrike">
              <a:solidFill>
                <a:srgbClr val="404040"/>
              </a:solidFill>
              <a:latin typeface="Franklin Gothic Book"/>
            </a:endParaRPr>
          </a:p>
        </p:txBody>
      </p:sp>
      <p:pic>
        <p:nvPicPr>
          <p:cNvPr id="408" name="Picture 4" descr="A picture containing text, toy, doll&#10;&#10;Description automatically generated"/>
          <p:cNvPicPr/>
          <p:nvPr/>
        </p:nvPicPr>
        <p:blipFill>
          <a:blip r:embed="rId1"/>
          <a:stretch/>
        </p:blipFill>
        <p:spPr>
          <a:xfrm>
            <a:off x="8412480" y="1371600"/>
            <a:ext cx="3701880" cy="4992840"/>
          </a:xfrm>
          <a:prstGeom prst="rect">
            <a:avLst/>
          </a:prstGeom>
          <a:ln>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TextShape 1"/>
          <p:cNvSpPr txBox="1"/>
          <p:nvPr/>
        </p:nvSpPr>
        <p:spPr>
          <a:xfrm>
            <a:off x="2133720" y="287280"/>
            <a:ext cx="10058040" cy="717840"/>
          </a:xfrm>
          <a:prstGeom prst="rect">
            <a:avLst/>
          </a:prstGeom>
          <a:noFill/>
          <a:ln>
            <a:noFill/>
          </a:ln>
        </p:spPr>
        <p:txBody>
          <a:bodyPr anchor="b">
            <a:normAutofit/>
          </a:bodyPr>
          <a:p>
            <a:pPr>
              <a:lnSpc>
                <a:spcPct val="90000"/>
              </a:lnSpc>
            </a:pPr>
            <a:r>
              <a:rPr b="0" lang="en-US" sz="4700" spc="-52" strike="noStrike">
                <a:solidFill>
                  <a:srgbClr val="404040"/>
                </a:solidFill>
                <a:latin typeface="Bookman Old Style"/>
              </a:rPr>
              <a:t>PoC or GTFO</a:t>
            </a:r>
            <a:endParaRPr b="0" lang="en-US" sz="4700" spc="-1" strike="noStrike">
              <a:solidFill>
                <a:srgbClr val="000000"/>
              </a:solidFill>
              <a:latin typeface="Franklin Gothic Book"/>
            </a:endParaRPr>
          </a:p>
        </p:txBody>
      </p:sp>
      <p:sp>
        <p:nvSpPr>
          <p:cNvPr id="410" name="CustomShape 2"/>
          <p:cNvSpPr/>
          <p:nvPr/>
        </p:nvSpPr>
        <p:spPr>
          <a:xfrm>
            <a:off x="0" y="1181520"/>
            <a:ext cx="7624080" cy="3747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Here we have McAfee’s McUtil.dll, borrowed from the shovel-ware they throw on new computers or that you haphazardly agree to install when installing something else /  utterly useless AV. Next we have a DLL cpuutil.dll, used for finding hardware information pilfered from Asus. Finally, EzULIB.dll, a second Asus DLL. This is one that’s used for downloading updates.</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Franklin Gothic Book"/>
              </a:rPr>
              <a:t>Now let’s reverse some shit already.</a:t>
            </a:r>
            <a:endParaRPr b="0" lang="en-US" sz="2400" spc="-1" strike="noStrike">
              <a:latin typeface="Arial"/>
            </a:endParaRPr>
          </a:p>
        </p:txBody>
      </p:sp>
      <p:pic>
        <p:nvPicPr>
          <p:cNvPr id="411" name="Picture 3" descr="A picture containing indoor, bathroom, wall, floor&#10;&#10;Description automatically generated"/>
          <p:cNvPicPr/>
          <p:nvPr/>
        </p:nvPicPr>
        <p:blipFill>
          <a:blip r:embed="rId1"/>
          <a:stretch/>
        </p:blipFill>
        <p:spPr>
          <a:xfrm>
            <a:off x="7754400" y="685440"/>
            <a:ext cx="4116600" cy="5486760"/>
          </a:xfrm>
          <a:prstGeom prst="rect">
            <a:avLst/>
          </a:prstGeom>
          <a:ln>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CustomShape 1"/>
          <p:cNvSpPr/>
          <p:nvPr/>
        </p:nvSpPr>
        <p:spPr>
          <a:xfrm rot="21592200">
            <a:off x="1281600" y="101160"/>
            <a:ext cx="8939160" cy="1430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400" spc="-1" strike="noStrike">
                <a:solidFill>
                  <a:srgbClr val="000000"/>
                </a:solidFill>
                <a:latin typeface="Franklin Gothic Book"/>
              </a:rPr>
              <a:t>cpuutil.dll from the CPUID company</a:t>
            </a:r>
            <a:endParaRPr b="0" lang="en-US" sz="4400" spc="-1" strike="noStrike">
              <a:latin typeface="Arial"/>
            </a:endParaRPr>
          </a:p>
        </p:txBody>
      </p:sp>
      <p:pic>
        <p:nvPicPr>
          <p:cNvPr id="413" name="Picture 5" descr="A picture containing diagram&#10;&#10;Description automatically generated"/>
          <p:cNvPicPr/>
          <p:nvPr/>
        </p:nvPicPr>
        <p:blipFill>
          <a:blip r:embed="rId1"/>
          <a:stretch/>
        </p:blipFill>
        <p:spPr>
          <a:xfrm>
            <a:off x="2134800" y="1643760"/>
            <a:ext cx="7574400" cy="4756680"/>
          </a:xfrm>
          <a:prstGeom prst="rect">
            <a:avLst/>
          </a:prstGeom>
          <a:ln>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TextShape 1"/>
          <p:cNvSpPr txBox="1"/>
          <p:nvPr/>
        </p:nvSpPr>
        <p:spPr>
          <a:xfrm>
            <a:off x="2133720" y="287280"/>
            <a:ext cx="10058040" cy="707760"/>
          </a:xfrm>
          <a:prstGeom prst="rect">
            <a:avLst/>
          </a:prstGeom>
          <a:noFill/>
          <a:ln>
            <a:noFill/>
          </a:ln>
        </p:spPr>
        <p:txBody>
          <a:bodyPr anchor="b">
            <a:normAutofit/>
          </a:bodyPr>
          <a:p>
            <a:pPr>
              <a:lnSpc>
                <a:spcPct val="90000"/>
              </a:lnSpc>
            </a:pPr>
            <a:r>
              <a:rPr b="0" lang="en-US" sz="4700" spc="-52" strike="noStrike">
                <a:solidFill>
                  <a:srgbClr val="404040"/>
                </a:solidFill>
                <a:latin typeface="Bookman Old Style"/>
              </a:rPr>
              <a:t>Lets see…</a:t>
            </a:r>
            <a:endParaRPr b="0" lang="en-US" sz="4700" spc="-1" strike="noStrike">
              <a:solidFill>
                <a:srgbClr val="000000"/>
              </a:solidFill>
              <a:latin typeface="Franklin Gothic Book"/>
            </a:endParaRPr>
          </a:p>
        </p:txBody>
      </p:sp>
      <p:sp>
        <p:nvSpPr>
          <p:cNvPr id="415" name="TextShape 2"/>
          <p:cNvSpPr txBox="1"/>
          <p:nvPr/>
        </p:nvSpPr>
        <p:spPr>
          <a:xfrm>
            <a:off x="730800" y="1113120"/>
            <a:ext cx="9897840" cy="426600"/>
          </a:xfrm>
          <a:prstGeom prst="rect">
            <a:avLst/>
          </a:prstGeom>
          <a:noFill/>
          <a:ln>
            <a:noFill/>
          </a:ln>
        </p:spPr>
        <p:txBody>
          <a:bodyPr lIns="0" rIns="0">
            <a:norm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Only 3 entries. Lets check out Get_NumberOfProcessors. What does Ghidra say?</a:t>
            </a:r>
            <a:endParaRPr b="0" lang="en-US" sz="1900" spc="-1" strike="noStrike">
              <a:solidFill>
                <a:srgbClr val="404040"/>
              </a:solidFill>
              <a:latin typeface="Franklin Gothic Book"/>
            </a:endParaRPr>
          </a:p>
          <a:p>
            <a:pPr>
              <a:lnSpc>
                <a:spcPct val="110000"/>
              </a:lnSpc>
              <a:spcBef>
                <a:spcPts val="1199"/>
              </a:spcBef>
              <a:spcAft>
                <a:spcPts val="201"/>
              </a:spcAft>
            </a:pPr>
            <a:endParaRPr b="0" lang="en-US" sz="1900" spc="-1" strike="noStrike">
              <a:solidFill>
                <a:srgbClr val="404040"/>
              </a:solidFill>
              <a:latin typeface="Franklin Gothic Book"/>
            </a:endParaRPr>
          </a:p>
        </p:txBody>
      </p:sp>
      <p:pic>
        <p:nvPicPr>
          <p:cNvPr id="416" name="Picture 4" descr=""/>
          <p:cNvPicPr/>
          <p:nvPr/>
        </p:nvPicPr>
        <p:blipFill>
          <a:blip r:embed="rId1"/>
          <a:stretch/>
        </p:blipFill>
        <p:spPr>
          <a:xfrm>
            <a:off x="588960" y="1720440"/>
            <a:ext cx="10955880" cy="4716000"/>
          </a:xfrm>
          <a:prstGeom prst="rect">
            <a:avLst/>
          </a:prstGeom>
          <a:ln>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7" name="Picture 3" descr=""/>
          <p:cNvPicPr/>
          <p:nvPr/>
        </p:nvPicPr>
        <p:blipFill>
          <a:blip r:embed="rId1"/>
          <a:stretch/>
        </p:blipFill>
        <p:spPr>
          <a:xfrm>
            <a:off x="449280" y="0"/>
            <a:ext cx="10562760" cy="6381360"/>
          </a:xfrm>
          <a:prstGeom prst="rect">
            <a:avLst/>
          </a:prstGeom>
          <a:ln>
            <a:noFill/>
          </a:ln>
        </p:spPr>
      </p:pic>
      <p:sp>
        <p:nvSpPr>
          <p:cNvPr id="418" name="Line 1"/>
          <p:cNvSpPr/>
          <p:nvPr/>
        </p:nvSpPr>
        <p:spPr>
          <a:xfrm>
            <a:off x="7551720" y="1744560"/>
            <a:ext cx="1167120" cy="78120"/>
          </a:xfrm>
          <a:prstGeom prst="line">
            <a:avLst/>
          </a:prstGeom>
          <a:ln>
            <a:round/>
          </a:ln>
        </p:spPr>
        <p:style>
          <a:lnRef idx="1">
            <a:schemeClr val="accent3"/>
          </a:lnRef>
          <a:fillRef idx="0">
            <a:schemeClr val="accent3"/>
          </a:fillRef>
          <a:effectRef idx="0">
            <a:schemeClr val="accent3"/>
          </a:effectRef>
          <a:fontRef idx="minor"/>
        </p:style>
      </p:sp>
      <p:sp>
        <p:nvSpPr>
          <p:cNvPr id="419" name="CustomShape 2"/>
          <p:cNvSpPr/>
          <p:nvPr/>
        </p:nvSpPr>
        <p:spPr>
          <a:xfrm>
            <a:off x="8746920" y="1638000"/>
            <a:ext cx="308772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Pointer To Structure</a:t>
            </a:r>
            <a:endParaRPr b="0" lang="en-US" sz="1800" spc="-1" strike="noStrike">
              <a:latin typeface="Arial"/>
            </a:endParaRPr>
          </a:p>
        </p:txBody>
      </p:sp>
      <p:sp>
        <p:nvSpPr>
          <p:cNvPr id="420" name="CustomShape 3"/>
          <p:cNvSpPr/>
          <p:nvPr/>
        </p:nvSpPr>
        <p:spPr>
          <a:xfrm flipV="1">
            <a:off x="6637320" y="3160080"/>
            <a:ext cx="2454120" cy="115920"/>
          </a:xfrm>
          <a:custGeom>
            <a:avLst/>
            <a:gdLst/>
            <a:ahLst/>
            <a:rect l="l" t="t" r="r" b="b"/>
            <a:pathLst>
              <a:path w="21600" h="21600">
                <a:moveTo>
                  <a:pt x="0" y="0"/>
                </a:moveTo>
                <a:lnTo>
                  <a:pt x="21600" y="21600"/>
                </a:lnTo>
              </a:path>
            </a:pathLst>
          </a:custGeom>
          <a:noFill/>
          <a:ln>
            <a:round/>
            <a:tailEnd len="med" type="triangle" w="med"/>
          </a:ln>
        </p:spPr>
        <p:style>
          <a:lnRef idx="1">
            <a:schemeClr val="accent1"/>
          </a:lnRef>
          <a:fillRef idx="0">
            <a:schemeClr val="accent1"/>
          </a:fillRef>
          <a:effectRef idx="0">
            <a:schemeClr val="accent1"/>
          </a:effectRef>
          <a:fontRef idx="minor"/>
        </p:style>
      </p:sp>
      <p:sp>
        <p:nvSpPr>
          <p:cNvPr id="421" name="CustomShape 4"/>
          <p:cNvSpPr/>
          <p:nvPr/>
        </p:nvSpPr>
        <p:spPr>
          <a:xfrm flipH="1">
            <a:off x="9368640" y="3846240"/>
            <a:ext cx="51840" cy="1190880"/>
          </a:xfrm>
          <a:custGeom>
            <a:avLst/>
            <a:gdLst/>
            <a:ahLst/>
            <a:rect l="l" t="t" r="r" b="b"/>
            <a:pathLst>
              <a:path w="21600" h="21600">
                <a:moveTo>
                  <a:pt x="0" y="0"/>
                </a:moveTo>
                <a:lnTo>
                  <a:pt x="21600" y="21600"/>
                </a:lnTo>
              </a:path>
            </a:pathLst>
          </a:custGeom>
          <a:noFill/>
          <a:ln>
            <a:round/>
            <a:tailEnd len="med" type="triangle" w="med"/>
          </a:ln>
        </p:spPr>
        <p:style>
          <a:lnRef idx="1">
            <a:schemeClr val="accent1"/>
          </a:lnRef>
          <a:fillRef idx="0">
            <a:schemeClr val="accent1"/>
          </a:fillRef>
          <a:effectRef idx="0">
            <a:schemeClr val="accent1"/>
          </a:effectRef>
          <a:fontRef idx="minor"/>
        </p:style>
      </p:sp>
      <p:sp>
        <p:nvSpPr>
          <p:cNvPr id="422" name="CustomShape 5"/>
          <p:cNvSpPr/>
          <p:nvPr/>
        </p:nvSpPr>
        <p:spPr>
          <a:xfrm>
            <a:off x="9047880" y="2837160"/>
            <a:ext cx="190044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Push address of structure to stack</a:t>
            </a:r>
            <a:endParaRPr b="0" lang="en-US" sz="1800" spc="-1" strike="noStrike">
              <a:latin typeface="Arial"/>
            </a:endParaRPr>
          </a:p>
        </p:txBody>
      </p:sp>
      <p:sp>
        <p:nvSpPr>
          <p:cNvPr id="423" name="CustomShape 6"/>
          <p:cNvSpPr/>
          <p:nvPr/>
        </p:nvSpPr>
        <p:spPr>
          <a:xfrm>
            <a:off x="8795160" y="5277960"/>
            <a:ext cx="289512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Win32 API call for getting system information</a:t>
            </a:r>
            <a:endParaRPr b="0" lang="en-US" sz="1800" spc="-1" strike="noStrike">
              <a:latin typeface="Arial"/>
            </a:endParaRPr>
          </a:p>
        </p:txBody>
      </p:sp>
      <p:sp>
        <p:nvSpPr>
          <p:cNvPr id="424" name="Line 7"/>
          <p:cNvSpPr/>
          <p:nvPr/>
        </p:nvSpPr>
        <p:spPr>
          <a:xfrm>
            <a:off x="6199920" y="5185440"/>
            <a:ext cx="168480" cy="493200"/>
          </a:xfrm>
          <a:prstGeom prst="line">
            <a:avLst/>
          </a:prstGeom>
          <a:ln>
            <a:round/>
          </a:ln>
        </p:spPr>
        <p:style>
          <a:lnRef idx="1">
            <a:schemeClr val="accent1"/>
          </a:lnRef>
          <a:fillRef idx="0">
            <a:schemeClr val="accent1"/>
          </a:fillRef>
          <a:effectRef idx="0">
            <a:schemeClr val="accent1"/>
          </a:effectRef>
          <a:fontRef idx="minor"/>
        </p:style>
      </p:sp>
      <p:sp>
        <p:nvSpPr>
          <p:cNvPr id="425" name="CustomShape 8"/>
          <p:cNvSpPr/>
          <p:nvPr/>
        </p:nvSpPr>
        <p:spPr>
          <a:xfrm>
            <a:off x="5682960" y="5775120"/>
            <a:ext cx="2959560" cy="638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Exception Handler (ignore)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CustomShape 1"/>
          <p:cNvSpPr/>
          <p:nvPr/>
        </p:nvSpPr>
        <p:spPr>
          <a:xfrm>
            <a:off x="46080" y="1800"/>
            <a:ext cx="6263280" cy="36558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Rarely is it this easy, but we’ve caught a break.</a:t>
            </a:r>
            <a:endParaRPr b="0" lang="en-US" sz="1800" spc="-1" strike="noStrike">
              <a:latin typeface="Arial"/>
            </a:endParaRPr>
          </a:p>
          <a:p>
            <a:pPr>
              <a:lnSpc>
                <a:spcPct val="100000"/>
              </a:lnSpc>
            </a:pPr>
            <a:r>
              <a:rPr b="0" lang="en-US" sz="1800" spc="-1" strike="noStrike">
                <a:solidFill>
                  <a:srgbClr val="000000"/>
                </a:solidFill>
                <a:latin typeface="Franklin Gothic Book"/>
              </a:rPr>
              <a:t>According to MSDN the </a:t>
            </a:r>
            <a:r>
              <a:rPr b="1" lang="en-US" sz="1800" spc="-1" strike="noStrike">
                <a:solidFill>
                  <a:srgbClr val="000000"/>
                </a:solidFill>
                <a:latin typeface="Franklin Gothic Book"/>
              </a:rPr>
              <a:t>GetNativeSystemInfo </a:t>
            </a:r>
            <a:r>
              <a:rPr b="0" lang="en-US" sz="1800" spc="-1" strike="noStrike">
                <a:solidFill>
                  <a:srgbClr val="000000"/>
                </a:solidFill>
                <a:latin typeface="Franklin Gothic Book"/>
              </a:rPr>
              <a:t>function which takes a structure argument </a:t>
            </a:r>
            <a:r>
              <a:rPr b="1" lang="en-US" sz="1800" spc="-1" strike="noStrike">
                <a:solidFill>
                  <a:srgbClr val="000000"/>
                </a:solidFill>
                <a:latin typeface="Franklin Gothic Book"/>
              </a:rPr>
              <a:t>SYSTEM_INFO </a:t>
            </a:r>
            <a:r>
              <a:rPr b="0" lang="en-US" sz="1800" spc="-1" strike="noStrike">
                <a:solidFill>
                  <a:srgbClr val="000000"/>
                </a:solidFill>
                <a:latin typeface="Franklin Gothic Book"/>
              </a:rPr>
              <a:t>which it then populates with the stuff we want.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The only thing we want is the 7</a:t>
            </a:r>
            <a:r>
              <a:rPr b="0" lang="en-US" sz="1800" spc="-1" strike="noStrike" baseline="30000">
                <a:solidFill>
                  <a:srgbClr val="000000"/>
                </a:solidFill>
                <a:latin typeface="Franklin Gothic Book"/>
              </a:rPr>
              <a:t>th</a:t>
            </a:r>
            <a:r>
              <a:rPr b="0" lang="en-US" sz="1800" spc="-1" strike="noStrike">
                <a:solidFill>
                  <a:srgbClr val="000000"/>
                </a:solidFill>
                <a:latin typeface="Franklin Gothic Book"/>
              </a:rPr>
              <a:t> item in the filled structure after calling out API. DWORD dwNumberOfProcessors. Our Exported DLL Function must call this and return an integer – the number of processors on a given system. No debuggery required. Yay!</a:t>
            </a:r>
            <a:endParaRPr b="0" lang="en-US" sz="1800" spc="-1" strike="noStrike">
              <a:latin typeface="Arial"/>
            </a:endParaRPr>
          </a:p>
          <a:p>
            <a:pPr>
              <a:lnSpc>
                <a:spcPct val="100000"/>
              </a:lnSpc>
            </a:pPr>
            <a:endParaRPr b="0" lang="en-US" sz="1800" spc="-1" strike="noStrike">
              <a:latin typeface="Arial"/>
            </a:endParaRPr>
          </a:p>
        </p:txBody>
      </p:sp>
      <p:pic>
        <p:nvPicPr>
          <p:cNvPr id="427" name="Picture 3" descr=""/>
          <p:cNvPicPr/>
          <p:nvPr/>
        </p:nvPicPr>
        <p:blipFill>
          <a:blip r:embed="rId1"/>
          <a:stretch/>
        </p:blipFill>
        <p:spPr>
          <a:xfrm>
            <a:off x="6265080" y="0"/>
            <a:ext cx="5926320" cy="6825240"/>
          </a:xfrm>
          <a:prstGeom prst="rect">
            <a:avLst/>
          </a:prstGeom>
          <a:ln>
            <a:noFill/>
          </a:ln>
        </p:spPr>
      </p:pic>
      <p:pic>
        <p:nvPicPr>
          <p:cNvPr id="428" name="Picture 6" descr="A picture containing outdoor, building, person&#10;&#10;Description automatically generated"/>
          <p:cNvPicPr/>
          <p:nvPr/>
        </p:nvPicPr>
        <p:blipFill>
          <a:blip r:embed="rId2"/>
          <a:stretch/>
        </p:blipFill>
        <p:spPr>
          <a:xfrm>
            <a:off x="0" y="3322440"/>
            <a:ext cx="6263280" cy="3535200"/>
          </a:xfrm>
          <a:prstGeom prst="rect">
            <a:avLst/>
          </a:prstGeom>
          <a:ln>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CustomShape 1"/>
          <p:cNvSpPr/>
          <p:nvPr/>
        </p:nvSpPr>
        <p:spPr>
          <a:xfrm>
            <a:off x="2011680" y="32040"/>
            <a:ext cx="8778240" cy="1431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400" spc="-1" strike="noStrike">
                <a:solidFill>
                  <a:srgbClr val="000000"/>
                </a:solidFill>
                <a:latin typeface="Franklin Gothic Book"/>
              </a:rPr>
              <a:t>McDeleteFilesDeferedW from McUtil.dll / McAfee</a:t>
            </a:r>
            <a:endParaRPr b="0" lang="en-US" sz="4400" spc="-1" strike="noStrike">
              <a:latin typeface="Arial"/>
            </a:endParaRPr>
          </a:p>
        </p:txBody>
      </p:sp>
      <p:pic>
        <p:nvPicPr>
          <p:cNvPr id="430" name="Picture 3" descr="A picture containing text&#10;&#10;Description automatically generated"/>
          <p:cNvPicPr/>
          <p:nvPr/>
        </p:nvPicPr>
        <p:blipFill>
          <a:blip r:embed="rId1"/>
          <a:stretch/>
        </p:blipFill>
        <p:spPr>
          <a:xfrm>
            <a:off x="2413080" y="1514520"/>
            <a:ext cx="7365600" cy="459720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1" name="Picture 6" descr=""/>
          <p:cNvPicPr/>
          <p:nvPr/>
        </p:nvPicPr>
        <p:blipFill>
          <a:blip r:embed="rId1"/>
          <a:stretch/>
        </p:blipFill>
        <p:spPr>
          <a:xfrm>
            <a:off x="0" y="1286640"/>
            <a:ext cx="12191760" cy="5142600"/>
          </a:xfrm>
          <a:prstGeom prst="rect">
            <a:avLst/>
          </a:prstGeom>
          <a:ln>
            <a:noFill/>
          </a:ln>
        </p:spPr>
      </p:pic>
      <p:sp>
        <p:nvSpPr>
          <p:cNvPr id="432" name="CustomShape 1"/>
          <p:cNvSpPr/>
          <p:nvPr/>
        </p:nvSpPr>
        <p:spPr>
          <a:xfrm>
            <a:off x="144360" y="105120"/>
            <a:ext cx="1152576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First, lets look at the export. IDA says it takes a single argument, a wide string. We see 2 other exported entries call this function. Then we see a structure for _WIN32_FIND_DATAW which according to MSDN is the structure you initialize prior to calling FindFirstFile(). Yep, all that from the first line</a:t>
            </a:r>
            <a:endParaRPr b="0" lang="en-US" sz="1800" spc="-1" strike="noStrike">
              <a:latin typeface="Arial"/>
            </a:endParaRPr>
          </a:p>
          <a:p>
            <a:pPr>
              <a:lnSpc>
                <a:spcPct val="100000"/>
              </a:lnSpc>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33" name="Picture 3" descr=""/>
          <p:cNvPicPr/>
          <p:nvPr/>
        </p:nvPicPr>
        <p:blipFill>
          <a:blip r:embed="rId1"/>
          <a:stretch/>
        </p:blipFill>
        <p:spPr>
          <a:xfrm>
            <a:off x="4441320" y="0"/>
            <a:ext cx="7692480" cy="6857640"/>
          </a:xfrm>
          <a:prstGeom prst="rect">
            <a:avLst/>
          </a:prstGeom>
          <a:ln>
            <a:noFill/>
          </a:ln>
        </p:spPr>
      </p:pic>
      <p:sp>
        <p:nvSpPr>
          <p:cNvPr id="434" name="CustomShape 1"/>
          <p:cNvSpPr/>
          <p:nvPr/>
        </p:nvSpPr>
        <p:spPr>
          <a:xfrm>
            <a:off x="385560" y="690120"/>
            <a:ext cx="4145760" cy="55760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Further down we see that data structure from before, as well as our file name argument. And sure enough, they are being sent to the FindFirstFile function.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If we’re successful in finding files, then we call to McDeleteDirectoryDeferedW which goes through each item in a directory and attempts to remove them. Funny enough, this is another exported function. How many things lead to the same export?</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Anyways, How does this function remove files?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further down.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TextShape 1"/>
          <p:cNvSpPr txBox="1"/>
          <p:nvPr/>
        </p:nvSpPr>
        <p:spPr>
          <a:xfrm>
            <a:off x="661680" y="182160"/>
            <a:ext cx="7687800" cy="634680"/>
          </a:xfrm>
          <a:prstGeom prst="rect">
            <a:avLst/>
          </a:prstGeom>
          <a:noFill/>
          <a:ln>
            <a:noFill/>
          </a:ln>
        </p:spPr>
        <p:txBody>
          <a:bodyPr anchor="b">
            <a:normAutofit/>
          </a:bodyPr>
          <a:p>
            <a:pPr>
              <a:lnSpc>
                <a:spcPct val="90000"/>
              </a:lnSpc>
            </a:pPr>
            <a:r>
              <a:rPr b="0" lang="en-US" sz="4700" spc="-52" strike="noStrike">
                <a:solidFill>
                  <a:srgbClr val="404040"/>
                </a:solidFill>
                <a:latin typeface="Bookman Old Style"/>
              </a:rPr>
              <a:t>See this function?</a:t>
            </a:r>
            <a:endParaRPr b="0" lang="en-US" sz="4700" spc="-1" strike="noStrike">
              <a:solidFill>
                <a:srgbClr val="000000"/>
              </a:solidFill>
              <a:latin typeface="Franklin Gothic Book"/>
            </a:endParaRPr>
          </a:p>
        </p:txBody>
      </p:sp>
      <p:sp>
        <p:nvSpPr>
          <p:cNvPr id="436" name="CustomShape 2"/>
          <p:cNvSpPr/>
          <p:nvPr/>
        </p:nvSpPr>
        <p:spPr>
          <a:xfrm>
            <a:off x="553320" y="922320"/>
            <a:ext cx="5430240" cy="25585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So it calls MoveFileEx, and the function says ‘Defer delete’. The disassembler says “lea r8d, [rsi+4]” for the dwFlags argument. How much you want to bet rsi is equal to 0 and that the flag is just 0x4? After all, looking at the docs for MoveFileEx, a dwFlags value 0x4 is MOVEFILE_DELAY_UNTIL_REBOOT. This would work best with deleting those lousy in use files. Defer until later.</a:t>
            </a:r>
            <a:endParaRPr b="0" lang="en-US" sz="1800" spc="-1" strike="noStrike">
              <a:latin typeface="Arial"/>
            </a:endParaRPr>
          </a:p>
        </p:txBody>
      </p:sp>
      <p:pic>
        <p:nvPicPr>
          <p:cNvPr id="437" name="Picture 7" descr=""/>
          <p:cNvPicPr/>
          <p:nvPr/>
        </p:nvPicPr>
        <p:blipFill>
          <a:blip r:embed="rId1"/>
          <a:stretch/>
        </p:blipFill>
        <p:spPr>
          <a:xfrm>
            <a:off x="0" y="3703320"/>
            <a:ext cx="5952240" cy="3154320"/>
          </a:xfrm>
          <a:prstGeom prst="rect">
            <a:avLst/>
          </a:prstGeom>
          <a:ln>
            <a:noFill/>
          </a:ln>
        </p:spPr>
      </p:pic>
      <p:pic>
        <p:nvPicPr>
          <p:cNvPr id="438" name="Picture 4" descr=""/>
          <p:cNvPicPr/>
          <p:nvPr/>
        </p:nvPicPr>
        <p:blipFill>
          <a:blip r:embed="rId2"/>
          <a:stretch/>
        </p:blipFill>
        <p:spPr>
          <a:xfrm>
            <a:off x="6415560" y="0"/>
            <a:ext cx="4990320" cy="685764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TextShape 1"/>
          <p:cNvSpPr txBox="1"/>
          <p:nvPr/>
        </p:nvSpPr>
        <p:spPr>
          <a:xfrm>
            <a:off x="1097280" y="286560"/>
            <a:ext cx="10058040" cy="145044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How do DLLs load / run code?</a:t>
            </a:r>
            <a:endParaRPr b="0" lang="en-US" sz="4700" spc="-1" strike="noStrike">
              <a:solidFill>
                <a:srgbClr val="000000"/>
              </a:solidFill>
              <a:latin typeface="Franklin Gothic Book"/>
            </a:endParaRPr>
          </a:p>
        </p:txBody>
      </p:sp>
      <p:sp>
        <p:nvSpPr>
          <p:cNvPr id="323" name="TextShape 2"/>
          <p:cNvSpPr txBox="1"/>
          <p:nvPr/>
        </p:nvSpPr>
        <p:spPr>
          <a:xfrm>
            <a:off x="345240" y="2108160"/>
            <a:ext cx="11519280" cy="4283280"/>
          </a:xfrm>
          <a:prstGeom prst="rect">
            <a:avLst/>
          </a:prstGeom>
          <a:noFill/>
          <a:ln>
            <a:noFill/>
          </a:ln>
        </p:spPr>
        <p:txBody>
          <a:bodyPr lIns="0" rIns="0">
            <a:norm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1) Program A is written (duh), compiled as a DLL via a compiler flag. Functions are set to be ‘exportable’ which is a keyword set in the function prototype.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2) Program B is made and wants functionality from program A. Program A uses the internal Win32 function ‘LoadLibrary/LoadLibraryEx’, specifying the name / path of program A.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3) Program B calls GetProcAddress() and specifies either the name or ordinal of the DLL’s exported function. </a:t>
            </a: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4) Program B then creates a function prototype and calls said function. </a:t>
            </a:r>
            <a:endParaRPr b="0" lang="en-US" sz="1900" spc="-1" strike="noStrike">
              <a:solidFill>
                <a:srgbClr val="404040"/>
              </a:solidFill>
              <a:latin typeface="Franklin Gothic Book"/>
            </a:endParaRPr>
          </a:p>
          <a:p>
            <a:pPr>
              <a:lnSpc>
                <a:spcPct val="110000"/>
              </a:lnSpc>
              <a:spcBef>
                <a:spcPts val="1199"/>
              </a:spcBef>
              <a:spcAft>
                <a:spcPts val="201"/>
              </a:spcAft>
            </a:pPr>
            <a:endParaRPr b="0" lang="en-US" sz="1900" spc="-1" strike="noStrike">
              <a:solidFill>
                <a:srgbClr val="404040"/>
              </a:solidFill>
              <a:latin typeface="Franklin Gothic Book"/>
            </a:endParaRPr>
          </a:p>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There are a ton of ways to load DLL code, but this is traditionally the way we do it, via instantiation by another program.</a:t>
            </a:r>
            <a:endParaRPr b="0" lang="en-US" sz="1900" spc="-1" strike="noStrike">
              <a:solidFill>
                <a:srgbClr val="404040"/>
              </a:solidFill>
              <a:latin typeface="Franklin Gothic Book"/>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CustomShape 1"/>
          <p:cNvSpPr/>
          <p:nvPr/>
        </p:nvSpPr>
        <p:spPr>
          <a:xfrm>
            <a:off x="5899320" y="292680"/>
            <a:ext cx="6139800" cy="73418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Franklin Gothic Book"/>
              </a:rPr>
              <a:t>So far, we’ve been lucky enough to get away with just the decompiler. However, it’s one thing to decompile, but another to reverse. It requires debuggery and a decompiler. The difference between static analysis and dynamic analysis. </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Franklin Gothic Book"/>
              </a:rPr>
              <a:t>I know, debuggers suck, but it’s the only way.</a:t>
            </a:r>
            <a:endParaRPr b="0" lang="en-US" sz="2800" spc="-1" strike="noStrike">
              <a:latin typeface="Arial"/>
            </a:endParaRPr>
          </a:p>
          <a:p>
            <a:pPr>
              <a:lnSpc>
                <a:spcPct val="100000"/>
              </a:lnSpc>
            </a:pPr>
            <a:endParaRPr b="0" lang="en-US" sz="2800" spc="-1" strike="noStrike">
              <a:latin typeface="Arial"/>
            </a:endParaRPr>
          </a:p>
          <a:p>
            <a:pPr>
              <a:lnSpc>
                <a:spcPct val="100000"/>
              </a:lnSpc>
            </a:pPr>
            <a:r>
              <a:rPr b="0" lang="en-US" sz="2800" spc="-1" strike="noStrike">
                <a:solidFill>
                  <a:srgbClr val="000000"/>
                </a:solidFill>
                <a:latin typeface="Franklin Gothic Book"/>
              </a:rPr>
              <a:t>I prefer x64dbg over the others. Olly is dead, Immunitydbg is too. Ida’s debugger sucks, so does gdb and Windbg, leaving one to reign supreme.</a:t>
            </a:r>
            <a:endParaRPr b="0" lang="en-US" sz="2800" spc="-1" strike="noStrike">
              <a:latin typeface="Arial"/>
            </a:endParaRPr>
          </a:p>
        </p:txBody>
      </p:sp>
      <p:pic>
        <p:nvPicPr>
          <p:cNvPr id="440" name="Picture 2" descr="A yellow star with black text&#10;&#10;Description automatically generated with medium confidence"/>
          <p:cNvPicPr/>
          <p:nvPr/>
        </p:nvPicPr>
        <p:blipFill>
          <a:blip r:embed="rId1"/>
          <a:stretch/>
        </p:blipFill>
        <p:spPr>
          <a:xfrm>
            <a:off x="32040" y="405000"/>
            <a:ext cx="5799600" cy="5770800"/>
          </a:xfrm>
          <a:prstGeom prst="rect">
            <a:avLst/>
          </a:prstGeom>
          <a:ln>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1" name="CustomShape 1"/>
          <p:cNvSpPr/>
          <p:nvPr/>
        </p:nvSpPr>
        <p:spPr>
          <a:xfrm>
            <a:off x="0" y="204480"/>
            <a:ext cx="5837040" cy="740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3200" spc="-1" strike="noStrike">
                <a:solidFill>
                  <a:srgbClr val="000000"/>
                </a:solidFill>
                <a:latin typeface="Franklin Gothic Book"/>
              </a:rPr>
              <a:t>Before we can go about properly reversing, we need a way to load the appropriate DLL, initialize export, then call our entry. We don’t know the exact arguments the exports take, but we know the data types (complements of IDA). I have here a skeleton program I wrote in C, compatible with 64 bit. Just edit the lib name, function name, drop in the debugger and go!</a:t>
            </a:r>
            <a:endParaRPr b="0" lang="en-US" sz="3200" spc="-1" strike="noStrike">
              <a:latin typeface="Arial"/>
            </a:endParaRPr>
          </a:p>
        </p:txBody>
      </p:sp>
      <p:pic>
        <p:nvPicPr>
          <p:cNvPr id="442" name="Picture 7" descr="A cartoon of a person&#10;&#10;Description automatically generated with low confidence"/>
          <p:cNvPicPr/>
          <p:nvPr/>
        </p:nvPicPr>
        <p:blipFill>
          <a:blip r:embed="rId1"/>
          <a:stretch/>
        </p:blipFill>
        <p:spPr>
          <a:xfrm>
            <a:off x="6181920" y="0"/>
            <a:ext cx="6348960" cy="6348960"/>
          </a:xfrm>
          <a:prstGeom prst="rect">
            <a:avLst/>
          </a:prstGeom>
          <a:ln>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3" name="Picture 7" descr=""/>
          <p:cNvPicPr/>
          <p:nvPr/>
        </p:nvPicPr>
        <p:blipFill>
          <a:blip r:embed="rId1"/>
          <a:stretch/>
        </p:blipFill>
        <p:spPr>
          <a:xfrm>
            <a:off x="2001960" y="0"/>
            <a:ext cx="8187480" cy="6857640"/>
          </a:xfrm>
          <a:prstGeom prst="rect">
            <a:avLst/>
          </a:prstGeom>
          <a:ln>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TextShape 1"/>
          <p:cNvSpPr txBox="1"/>
          <p:nvPr/>
        </p:nvSpPr>
        <p:spPr>
          <a:xfrm>
            <a:off x="2372400" y="780480"/>
            <a:ext cx="8537040" cy="87768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Debuggery / Reversing</a:t>
            </a:r>
            <a:endParaRPr b="0" lang="en-US" sz="4700" spc="-1" strike="noStrike">
              <a:solidFill>
                <a:srgbClr val="000000"/>
              </a:solidFill>
              <a:latin typeface="Franklin Gothic Book"/>
            </a:endParaRPr>
          </a:p>
        </p:txBody>
      </p:sp>
      <p:sp>
        <p:nvSpPr>
          <p:cNvPr id="445" name="TextShape 2"/>
          <p:cNvSpPr txBox="1"/>
          <p:nvPr/>
        </p:nvSpPr>
        <p:spPr>
          <a:xfrm>
            <a:off x="80640" y="2108160"/>
            <a:ext cx="11824200" cy="4749480"/>
          </a:xfrm>
          <a:prstGeom prst="rect">
            <a:avLst/>
          </a:prstGeom>
          <a:noFill/>
          <a:ln>
            <a:noFill/>
          </a:ln>
        </p:spPr>
        <p:txBody>
          <a:bodyPr lIns="0" rIns="0">
            <a:normAutofit/>
          </a:bodyPr>
          <a:p>
            <a:pPr marL="91440" indent="-91080">
              <a:lnSpc>
                <a:spcPct val="110000"/>
              </a:lnSpc>
              <a:spcBef>
                <a:spcPts val="1199"/>
              </a:spcBef>
              <a:spcAft>
                <a:spcPts val="201"/>
              </a:spcAft>
              <a:buClr>
                <a:srgbClr val="9ba8b7"/>
              </a:buClr>
              <a:buFont typeface="Calibri"/>
              <a:buChar char=" "/>
            </a:pPr>
            <a:r>
              <a:rPr b="0" lang="en-US" sz="1900" spc="-1" strike="noStrike">
                <a:solidFill>
                  <a:srgbClr val="404040"/>
                </a:solidFill>
                <a:latin typeface="Franklin Gothic Book"/>
              </a:rPr>
              <a:t>Ideally, we have a program that calls the function we’re interested in. In that case, we need only set a breakpoint on that function and single step INTO the function. </a:t>
            </a: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r>
              <a:rPr b="0" lang="en-US" sz="1900" spc="-1" strike="noStrike">
                <a:solidFill>
                  <a:srgbClr val="404040"/>
                </a:solidFill>
                <a:latin typeface="Franklin Gothic Book"/>
              </a:rPr>
              <a:t> </a:t>
            </a:r>
            <a:r>
              <a:rPr b="0" lang="en-US" sz="1900" spc="-1" strike="noStrike">
                <a:solidFill>
                  <a:srgbClr val="404040"/>
                </a:solidFill>
                <a:latin typeface="Franklin Gothic Book"/>
              </a:rPr>
              <a:t>If not, then we need a loader. My skeleton loader will get us close by pre-placing a nop sled prior to the export  function call. This is where we follow along what is going on. We can see the contents of the stack and registers, step slowly and see what’s being done. Of course you could also just set a breakpoint on GetProcAddress(), but whatever.</a:t>
            </a: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r>
              <a:rPr b="0" lang="en-US" sz="1900" spc="-1" strike="noStrike">
                <a:solidFill>
                  <a:srgbClr val="404040"/>
                </a:solidFill>
                <a:latin typeface="Franklin Gothic Book"/>
              </a:rPr>
              <a:t> </a:t>
            </a:r>
            <a:r>
              <a:rPr b="0" lang="en-US" sz="1900" spc="-1" strike="noStrike">
                <a:solidFill>
                  <a:srgbClr val="404040"/>
                </a:solidFill>
                <a:latin typeface="Franklin Gothic Book"/>
              </a:rPr>
              <a:t>The absolute hardest part of reversing a DLL isn’t finding the part to reverse, or implementing the function call, it’s passing the right data to it. </a:t>
            </a: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r>
              <a:rPr b="0" lang="en-US" sz="1900" spc="-1" strike="noStrike">
                <a:solidFill>
                  <a:srgbClr val="404040"/>
                </a:solidFill>
                <a:latin typeface="Franklin Gothic Book"/>
              </a:rPr>
              <a:t>You could have some function that looks like it takes an unsigned integer as an argument to say RAX, but then you load something in and call it crashes hard. This could be Ghidras fault, or the programmer’s.</a:t>
            </a: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endParaRPr b="0" lang="en-US" sz="1900" spc="-1" strike="noStrike">
              <a:solidFill>
                <a:srgbClr val="404040"/>
              </a:solidFill>
              <a:latin typeface="Franklin Gothic Book"/>
            </a:endParaRPr>
          </a:p>
          <a:p>
            <a:pPr>
              <a:lnSpc>
                <a:spcPct val="110000"/>
              </a:lnSpc>
              <a:spcBef>
                <a:spcPts val="1199"/>
              </a:spcBef>
              <a:spcAft>
                <a:spcPts val="201"/>
              </a:spcAft>
              <a:tabLst>
                <a:tab algn="l" pos="0"/>
              </a:tabLst>
            </a:pPr>
            <a:endParaRPr b="0" lang="en-US" sz="1900" spc="-1" strike="noStrike">
              <a:solidFill>
                <a:srgbClr val="404040"/>
              </a:solidFill>
              <a:latin typeface="Franklin Gothic Book"/>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TextShape 1"/>
          <p:cNvSpPr txBox="1"/>
          <p:nvPr/>
        </p:nvSpPr>
        <p:spPr>
          <a:xfrm>
            <a:off x="748800" y="264960"/>
            <a:ext cx="11931120" cy="617760"/>
          </a:xfrm>
          <a:prstGeom prst="rect">
            <a:avLst/>
          </a:prstGeom>
          <a:noFill/>
          <a:ln>
            <a:noFill/>
          </a:ln>
        </p:spPr>
        <p:txBody>
          <a:bodyPr anchor="b">
            <a:normAutofit/>
          </a:bodyPr>
          <a:p>
            <a:pPr>
              <a:lnSpc>
                <a:spcPct val="90000"/>
              </a:lnSpc>
            </a:pPr>
            <a:r>
              <a:rPr b="0" lang="en-US" sz="4400" spc="-52" strike="noStrike">
                <a:solidFill>
                  <a:srgbClr val="404040"/>
                </a:solidFill>
                <a:latin typeface="Bookman Old Style"/>
              </a:rPr>
              <a:t>McShellExecute from McUtil.dll / McAfee</a:t>
            </a:r>
            <a:endParaRPr b="0" lang="en-US" sz="4400" spc="-1" strike="noStrike">
              <a:solidFill>
                <a:srgbClr val="000000"/>
              </a:solidFill>
              <a:latin typeface="Franklin Gothic Book"/>
            </a:endParaRPr>
          </a:p>
        </p:txBody>
      </p:sp>
      <p:pic>
        <p:nvPicPr>
          <p:cNvPr id="447" name="Picture 5" descr="A picture containing person, brass, music, indoor&#10;&#10;Description automatically generated"/>
          <p:cNvPicPr/>
          <p:nvPr/>
        </p:nvPicPr>
        <p:blipFill>
          <a:blip r:embed="rId1"/>
          <a:stretch/>
        </p:blipFill>
        <p:spPr>
          <a:xfrm>
            <a:off x="3039120" y="1228320"/>
            <a:ext cx="5629320" cy="5629320"/>
          </a:xfrm>
          <a:prstGeom prst="rect">
            <a:avLst/>
          </a:prstGeom>
          <a:ln>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CustomShape 1"/>
          <p:cNvSpPr/>
          <p:nvPr/>
        </p:nvSpPr>
        <p:spPr>
          <a:xfrm>
            <a:off x="272880" y="201240"/>
            <a:ext cx="1117044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First, we load our DLL export into our disassembler. Sometimes IDA is better than Ghidra. The params were guessed better in IDA. A short type vs a wide char array for execution???</a:t>
            </a:r>
            <a:endParaRPr b="0" lang="en-US" sz="1800" spc="-1" strike="noStrike">
              <a:latin typeface="Arial"/>
            </a:endParaRPr>
          </a:p>
        </p:txBody>
      </p:sp>
      <p:pic>
        <p:nvPicPr>
          <p:cNvPr id="449" name="Picture 7" descr=""/>
          <p:cNvPicPr/>
          <p:nvPr/>
        </p:nvPicPr>
        <p:blipFill>
          <a:blip r:embed="rId1"/>
          <a:stretch/>
        </p:blipFill>
        <p:spPr>
          <a:xfrm>
            <a:off x="0" y="1596240"/>
            <a:ext cx="5610960" cy="3681720"/>
          </a:xfrm>
          <a:prstGeom prst="rect">
            <a:avLst/>
          </a:prstGeom>
          <a:ln>
            <a:noFill/>
          </a:ln>
        </p:spPr>
      </p:pic>
      <p:pic>
        <p:nvPicPr>
          <p:cNvPr id="450" name="Picture 9" descr=""/>
          <p:cNvPicPr/>
          <p:nvPr/>
        </p:nvPicPr>
        <p:blipFill>
          <a:blip r:embed="rId2"/>
          <a:stretch/>
        </p:blipFill>
        <p:spPr>
          <a:xfrm>
            <a:off x="5555520" y="1596240"/>
            <a:ext cx="6635880" cy="3681720"/>
          </a:xfrm>
          <a:prstGeom prst="rect">
            <a:avLst/>
          </a:prstGeom>
          <a:ln>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CustomShape 1"/>
          <p:cNvSpPr/>
          <p:nvPr/>
        </p:nvSpPr>
        <p:spPr>
          <a:xfrm>
            <a:off x="1990080" y="371880"/>
            <a:ext cx="835920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Its not ShellExecute, its McAfee ShellExecute!</a:t>
            </a:r>
            <a:endParaRPr b="0" lang="en-US" sz="1800" spc="-1" strike="noStrike">
              <a:latin typeface="Arial"/>
            </a:endParaRPr>
          </a:p>
          <a:p>
            <a:pPr>
              <a:lnSpc>
                <a:spcPct val="100000"/>
              </a:lnSpc>
            </a:pPr>
            <a:r>
              <a:rPr b="0" lang="en-US" sz="1800" spc="-1" strike="noStrike">
                <a:solidFill>
                  <a:srgbClr val="000000"/>
                </a:solidFill>
                <a:latin typeface="Franklin Gothic Book"/>
              </a:rPr>
              <a:t>Given this, we might as well look up the arguments. Since McAfee’s function only takes 1 argument, the question is where does it go? To the debugger!</a:t>
            </a:r>
            <a:endParaRPr b="0" lang="en-US" sz="1800" spc="-1" strike="noStrike">
              <a:latin typeface="Arial"/>
            </a:endParaRPr>
          </a:p>
        </p:txBody>
      </p:sp>
      <p:pic>
        <p:nvPicPr>
          <p:cNvPr id="452" name="Picture 3" descr=""/>
          <p:cNvPicPr/>
          <p:nvPr/>
        </p:nvPicPr>
        <p:blipFill>
          <a:blip r:embed="rId1"/>
          <a:stretch/>
        </p:blipFill>
        <p:spPr>
          <a:xfrm>
            <a:off x="1627560" y="1555200"/>
            <a:ext cx="8819640" cy="4885920"/>
          </a:xfrm>
          <a:prstGeom prst="rect">
            <a:avLst/>
          </a:prstGeom>
          <a:ln>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3" name="Picture 2" descr=""/>
          <p:cNvPicPr/>
          <p:nvPr/>
        </p:nvPicPr>
        <p:blipFill>
          <a:blip r:embed="rId1"/>
          <a:stretch/>
        </p:blipFill>
        <p:spPr>
          <a:xfrm>
            <a:off x="0" y="2570040"/>
            <a:ext cx="12191760" cy="3824640"/>
          </a:xfrm>
          <a:prstGeom prst="rect">
            <a:avLst/>
          </a:prstGeom>
          <a:ln>
            <a:noFill/>
          </a:ln>
        </p:spPr>
      </p:pic>
      <p:sp>
        <p:nvSpPr>
          <p:cNvPr id="454" name="CustomShape 1"/>
          <p:cNvSpPr/>
          <p:nvPr/>
        </p:nvSpPr>
        <p:spPr>
          <a:xfrm>
            <a:off x="1788480" y="582840"/>
            <a:ext cx="683964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Here we have our NOP sled, or wide string argument “aaaaaaa”, and the call into our DLL function.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5" name="Picture 2" descr=""/>
          <p:cNvPicPr/>
          <p:nvPr/>
        </p:nvPicPr>
        <p:blipFill>
          <a:blip r:embed="rId1"/>
          <a:stretch/>
        </p:blipFill>
        <p:spPr>
          <a:xfrm>
            <a:off x="3872880" y="393840"/>
            <a:ext cx="7944120" cy="5347800"/>
          </a:xfrm>
          <a:prstGeom prst="rect">
            <a:avLst/>
          </a:prstGeom>
          <a:ln>
            <a:noFill/>
          </a:ln>
        </p:spPr>
      </p:pic>
      <p:sp>
        <p:nvSpPr>
          <p:cNvPr id="456" name="CustomShape 1"/>
          <p:cNvSpPr/>
          <p:nvPr/>
        </p:nvSpPr>
        <p:spPr>
          <a:xfrm>
            <a:off x="448200" y="645480"/>
            <a:ext cx="2657520" cy="4753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At the bottom, there’s our ShellExecuteW call. We can see one of the arguments loaded into RDX as ‘open’. Referring to our API doc, this means open a file or folder. The first few calls are just memset calls, moving our variables around. The second to the last call though, that’s more interesting.</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7" name="Picture 2" descr=""/>
          <p:cNvPicPr/>
          <p:nvPr/>
        </p:nvPicPr>
        <p:blipFill>
          <a:blip r:embed="rId1"/>
          <a:stretch/>
        </p:blipFill>
        <p:spPr>
          <a:xfrm>
            <a:off x="0" y="0"/>
            <a:ext cx="8757000" cy="6857640"/>
          </a:xfrm>
          <a:prstGeom prst="rect">
            <a:avLst/>
          </a:prstGeom>
          <a:ln>
            <a:noFill/>
          </a:ln>
        </p:spPr>
      </p:pic>
      <p:sp>
        <p:nvSpPr>
          <p:cNvPr id="458" name="CustomShape 1"/>
          <p:cNvSpPr/>
          <p:nvPr/>
        </p:nvSpPr>
        <p:spPr>
          <a:xfrm>
            <a:off x="8757360" y="927720"/>
            <a:ext cx="3406320" cy="47530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InternetCrackUrlW huh? Well that can only mean one thing – my “AAAAAAAAA” argument wont work. This function is used for dividing up URL parameters.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What does this mean? It means our ShellExecute function is using the ‘Open’ parameter, but is expecting a URL.</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Let’s change our ‘AAAAAAA’ argument to a URL and see what happens.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TextShape 1"/>
          <p:cNvSpPr txBox="1"/>
          <p:nvPr/>
        </p:nvSpPr>
        <p:spPr>
          <a:xfrm>
            <a:off x="6593400" y="233640"/>
            <a:ext cx="3648240" cy="81936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DLL Events</a:t>
            </a:r>
            <a:endParaRPr b="0" lang="en-US" sz="4700" spc="-1" strike="noStrike">
              <a:solidFill>
                <a:srgbClr val="000000"/>
              </a:solidFill>
              <a:latin typeface="Franklin Gothic Book"/>
            </a:endParaRPr>
          </a:p>
        </p:txBody>
      </p:sp>
      <p:sp>
        <p:nvSpPr>
          <p:cNvPr id="325" name="CustomShape 2"/>
          <p:cNvSpPr/>
          <p:nvPr/>
        </p:nvSpPr>
        <p:spPr>
          <a:xfrm>
            <a:off x="4912560" y="1170000"/>
            <a:ext cx="7155000" cy="63075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Like a C program, DLL programs have a ‘main’ function, the one that is executed first. On a DLL, it is called ‘DLLMain’. This function will contain our events.</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Franklin Gothic Book"/>
              </a:rPr>
              <a:t>These events are fired off depending on how the DLL is initialized be it by thread instantiation or by simply loading the library.  This can (and usually is) be blank in favor of just using DLL exports (more on this later). </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Franklin Gothic Book"/>
              </a:rPr>
              <a:t>If we are interested in running just the code within the DLL with no exports, we need only spawn a new thread or load a library for our code to run. </a:t>
            </a: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p:txBody>
      </p:sp>
      <p:pic>
        <p:nvPicPr>
          <p:cNvPr id="326" name="Picture 8" descr="Chart&#10;&#10;Description automatically generated with medium confidence"/>
          <p:cNvPicPr/>
          <p:nvPr/>
        </p:nvPicPr>
        <p:blipFill>
          <a:blip r:embed="rId1"/>
          <a:stretch/>
        </p:blipFill>
        <p:spPr>
          <a:xfrm>
            <a:off x="672480" y="1523880"/>
            <a:ext cx="3809520" cy="3809520"/>
          </a:xfrm>
          <a:prstGeom prst="rect">
            <a:avLst/>
          </a:prstGeom>
          <a:ln>
            <a:noFill/>
          </a:ln>
        </p:spPr>
      </p:pic>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9" name="Picture 1" descr="">
            <a:hlinkClick r:id="" action="ppaction://media"/>
          </p:cNvPr>
          <p:cNvPicPr/>
          <p:nvPr>
            <a:videoFile r:link="rId1"/>
            <p:extLst>
              <p:ext uri="{DAA4B4D4-6D71-4841-9C94-3DE7FCFB9230}">
                <p14:media r:embed="rId2"/>
              </p:ext>
            </p:extLst>
          </p:nvPr>
        </p:nvPicPr>
        <p:blipFill>
          <a:blip r:embed="rId3"/>
        </p:blipFill>
        <p:spPr>
          <a:xfrm>
            <a:off x="0" y="0"/>
            <a:ext cx="12191760" cy="685764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mediacall">
                                  <p:stCondLst>
                                    <p:cond delay="0"/>
                                  </p:stCondLst>
                                  <p:childTnLst>
                                    <p:cmd type="call">
                                      <p:cBhvr>
                                        <p:cTn id="6" dur="18134" fill="hold"/>
                                        <p:tgtEl>
                                          <p:spTgt spid="-1"/>
                                        </p:tgtEl>
                                      </p:cBhvr>
                                    </p:cmd>
                                  </p:childTnLst>
                                </p:cTn>
                              </p:par>
                            </p:childTnLst>
                          </p:cTn>
                        </p:par>
                      </p:childTnLst>
                    </p:cTn>
                  </p:par>
                </p:childTnLst>
              </p:cTn>
              <p:prevCondLst>
                <p:cond evt="onPrev">
                  <p:tgtEl>
                    <p:sldTgt/>
                  </p:tgtEl>
                </p:cond>
              </p:prevCondLst>
              <p:nextCondLst>
                <p:cond evt="onNext">
                  <p:tgtEl>
                    <p:sldTgt/>
                  </p:tgtEl>
                </p:cond>
              </p:nextCondLst>
            </p:seq>
            <p:seq>
              <p:cTn id="7" restart="whenNotActive" nodeType="interactiveSeq" fill="hold">
                <p:stCondLst>
                  <p:cond delay="0" evt="onClick">
                    <p:tgtEl>
                      <p:spTgt spid="-1"/>
                    </p:tgtEl>
                  </p:cond>
                </p:stCondLst>
                <p:childTnLst>
                  <p:par>
                    <p:cTn id="8" fill="hold">
                      <p:stCondLst>
                        <p:cond delay="0" evt="onClick">
                          <p:tgtEl>
                            <p:spTgt spid="-1"/>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1"/>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CustomShape 1"/>
          <p:cNvSpPr/>
          <p:nvPr/>
        </p:nvSpPr>
        <p:spPr>
          <a:xfrm>
            <a:off x="529560" y="240480"/>
            <a:ext cx="11024640" cy="1430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400" spc="-1" strike="noStrike">
                <a:solidFill>
                  <a:srgbClr val="000000"/>
                </a:solidFill>
                <a:latin typeface="Franklin Gothic Book"/>
              </a:rPr>
              <a:t>Finally, DownloadFile() from EzULIB.dll / Asus</a:t>
            </a:r>
            <a:endParaRPr b="0" lang="en-US" sz="4400" spc="-1" strike="noStrike">
              <a:latin typeface="Arial"/>
            </a:endParaRPr>
          </a:p>
        </p:txBody>
      </p:sp>
      <p:pic>
        <p:nvPicPr>
          <p:cNvPr id="461" name="Picture 5" descr="A group of people in a room&#10;&#10;Description automatically generated with medium confidence"/>
          <p:cNvPicPr/>
          <p:nvPr/>
        </p:nvPicPr>
        <p:blipFill>
          <a:blip r:embed="rId1"/>
          <a:stretch/>
        </p:blipFill>
        <p:spPr>
          <a:xfrm>
            <a:off x="1409400" y="1514880"/>
            <a:ext cx="8693280" cy="4889880"/>
          </a:xfrm>
          <a:prstGeom prst="rect">
            <a:avLst/>
          </a:prstGeom>
          <a:ln>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2" name="Picture 2" descr=""/>
          <p:cNvPicPr/>
          <p:nvPr/>
        </p:nvPicPr>
        <p:blipFill>
          <a:blip r:embed="rId1"/>
          <a:stretch/>
        </p:blipFill>
        <p:spPr>
          <a:xfrm>
            <a:off x="6067440" y="0"/>
            <a:ext cx="6123960" cy="6857640"/>
          </a:xfrm>
          <a:prstGeom prst="rect">
            <a:avLst/>
          </a:prstGeom>
          <a:ln>
            <a:noFill/>
          </a:ln>
        </p:spPr>
      </p:pic>
      <p:sp>
        <p:nvSpPr>
          <p:cNvPr id="463" name="CustomShape 1"/>
          <p:cNvSpPr/>
          <p:nvPr/>
        </p:nvSpPr>
        <p:spPr>
          <a:xfrm>
            <a:off x="93960" y="241920"/>
            <a:ext cx="6398280" cy="1919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Into the disassembler we go. </a:t>
            </a:r>
            <a:endParaRPr b="0" lang="en-US" sz="2400" spc="-1" strike="noStrike">
              <a:latin typeface="Arial"/>
            </a:endParaRPr>
          </a:p>
          <a:p>
            <a:pPr>
              <a:lnSpc>
                <a:spcPct val="100000"/>
              </a:lnSpc>
            </a:pPr>
            <a:r>
              <a:rPr b="0" lang="en-US" sz="2400" spc="-1" strike="noStrike">
                <a:solidFill>
                  <a:srgbClr val="000000"/>
                </a:solidFill>
                <a:latin typeface="Franklin Gothic Book"/>
              </a:rPr>
              <a:t>3 arguments. 2 wide strings, 1 integer. With the name DownloadFile, once can assume this will utilize some form of winsock or wininet function.</a:t>
            </a:r>
            <a:endParaRPr b="0" lang="en-US" sz="2400" spc="-1" strike="noStrike">
              <a:latin typeface="Arial"/>
            </a:endParaRPr>
          </a:p>
        </p:txBody>
      </p:sp>
      <p:pic>
        <p:nvPicPr>
          <p:cNvPr id="464" name="Picture 5" descr="A picture containing wall, person, indoor, floor&#10;&#10;Description automatically generated"/>
          <p:cNvPicPr/>
          <p:nvPr/>
        </p:nvPicPr>
        <p:blipFill>
          <a:blip r:embed="rId2"/>
          <a:stretch/>
        </p:blipFill>
        <p:spPr>
          <a:xfrm>
            <a:off x="1704600" y="2181240"/>
            <a:ext cx="3009600" cy="4676760"/>
          </a:xfrm>
          <a:prstGeom prst="rect">
            <a:avLst/>
          </a:prstGeom>
          <a:ln>
            <a:noFill/>
          </a:ln>
        </p:spPr>
      </p:pic>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CustomShape 1"/>
          <p:cNvSpPr/>
          <p:nvPr/>
        </p:nvSpPr>
        <p:spPr>
          <a:xfrm>
            <a:off x="7993080" y="553320"/>
            <a:ext cx="3894120" cy="2650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000000"/>
                </a:solidFill>
                <a:latin typeface="Franklin Gothic Book"/>
              </a:rPr>
              <a:t>FormatMessageW? </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400" spc="-1" strike="noStrike">
                <a:solidFill>
                  <a:srgbClr val="000000"/>
                </a:solidFill>
                <a:latin typeface="Franklin Gothic Book"/>
              </a:rPr>
              <a:t>calling cards of a Windows GUI app. Likely showing on some window what’s being downloaded.</a:t>
            </a:r>
            <a:endParaRPr b="0" lang="en-US" sz="2400" spc="-1" strike="noStrike">
              <a:latin typeface="Arial"/>
            </a:endParaRPr>
          </a:p>
        </p:txBody>
      </p:sp>
      <p:pic>
        <p:nvPicPr>
          <p:cNvPr id="466" name="Picture 7" descr=""/>
          <p:cNvPicPr/>
          <p:nvPr/>
        </p:nvPicPr>
        <p:blipFill>
          <a:blip r:embed="rId1"/>
          <a:stretch/>
        </p:blipFill>
        <p:spPr>
          <a:xfrm>
            <a:off x="0" y="0"/>
            <a:ext cx="7838640" cy="6447960"/>
          </a:xfrm>
          <a:prstGeom prst="rect">
            <a:avLst/>
          </a:prstGeom>
          <a:ln>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7" name="Picture 2" descr=""/>
          <p:cNvPicPr/>
          <p:nvPr/>
        </p:nvPicPr>
        <p:blipFill>
          <a:blip r:embed="rId1"/>
          <a:stretch/>
        </p:blipFill>
        <p:spPr>
          <a:xfrm>
            <a:off x="2949840" y="0"/>
            <a:ext cx="9241920" cy="6857640"/>
          </a:xfrm>
          <a:prstGeom prst="rect">
            <a:avLst/>
          </a:prstGeom>
          <a:ln>
            <a:noFill/>
          </a:ln>
        </p:spPr>
      </p:pic>
      <p:sp>
        <p:nvSpPr>
          <p:cNvPr id="468" name="CustomShape 1"/>
          <p:cNvSpPr/>
          <p:nvPr/>
        </p:nvSpPr>
        <p:spPr>
          <a:xfrm>
            <a:off x="18000" y="93240"/>
            <a:ext cx="2999520" cy="36543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600" spc="-1" strike="noStrike">
                <a:solidFill>
                  <a:srgbClr val="000000"/>
                </a:solidFill>
                <a:latin typeface="Franklin Gothic Book"/>
              </a:rPr>
              <a:t>First, we modify our skeleton program, add some args, then we launch. Don’t forget to switch from 64 bit to 32 bit when compiling. </a:t>
            </a:r>
            <a:endParaRPr b="0" lang="en-US" sz="2600" spc="-1" strike="noStrike">
              <a:latin typeface="Arial"/>
            </a:endParaRPr>
          </a:p>
        </p:txBody>
      </p:sp>
      <p:pic>
        <p:nvPicPr>
          <p:cNvPr id="469" name="Picture 5" descr="A picture containing indoor, bottle&#10;&#10;Description automatically generated"/>
          <p:cNvPicPr/>
          <p:nvPr/>
        </p:nvPicPr>
        <p:blipFill>
          <a:blip r:embed="rId2"/>
          <a:stretch/>
        </p:blipFill>
        <p:spPr>
          <a:xfrm>
            <a:off x="72000" y="4348440"/>
            <a:ext cx="2762640" cy="2418120"/>
          </a:xfrm>
          <a:prstGeom prst="rect">
            <a:avLst/>
          </a:prstGeom>
          <a:ln>
            <a:noFill/>
          </a:ln>
        </p:spPr>
      </p:pic>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0" name="Picture 2" descr=""/>
          <p:cNvPicPr/>
          <p:nvPr/>
        </p:nvPicPr>
        <p:blipFill>
          <a:blip r:embed="rId1"/>
          <a:stretch/>
        </p:blipFill>
        <p:spPr>
          <a:xfrm>
            <a:off x="0" y="1221840"/>
            <a:ext cx="12191760" cy="5635800"/>
          </a:xfrm>
          <a:prstGeom prst="rect">
            <a:avLst/>
          </a:prstGeom>
          <a:ln>
            <a:noFill/>
          </a:ln>
        </p:spPr>
      </p:pic>
      <p:sp>
        <p:nvSpPr>
          <p:cNvPr id="471" name="CustomShape 1"/>
          <p:cNvSpPr/>
          <p:nvPr/>
        </p:nvSpPr>
        <p:spPr>
          <a:xfrm>
            <a:off x="0" y="2160"/>
            <a:ext cx="12252960" cy="1308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000" spc="-1" strike="noStrike">
                <a:solidFill>
                  <a:srgbClr val="000000"/>
                </a:solidFill>
                <a:latin typeface="Franklin Gothic Book"/>
              </a:rPr>
              <a:t>Into our debugger, proper args, step into DLL land. </a:t>
            </a:r>
            <a:endParaRPr b="0" lang="en-US" sz="4000" spc="-1" strike="noStrike">
              <a:latin typeface="Arial"/>
            </a:endParaRPr>
          </a:p>
        </p:txBody>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CustomShape 1"/>
          <p:cNvSpPr/>
          <p:nvPr/>
        </p:nvSpPr>
        <p:spPr>
          <a:xfrm>
            <a:off x="180360" y="56160"/>
            <a:ext cx="11432520" cy="2010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While single stepping this thing, it becomes quickly apparent that this function is complex. Lots of twists and turns. Lots of sub routines, calls, etc.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We see threading is being employed via the WaitForSingleObject call and we see Internet functions being called as well. We have 2 options. 1 is go backwards from the APIs we see, or 2 go, go forward. If threading is involved, then a CreateThread call will be present that will have a sub routine attached that might be what we’re looking for.</a:t>
            </a:r>
            <a:endParaRPr b="0" lang="en-US" sz="1800" spc="-1" strike="noStrike">
              <a:latin typeface="Arial"/>
            </a:endParaRPr>
          </a:p>
        </p:txBody>
      </p:sp>
      <p:pic>
        <p:nvPicPr>
          <p:cNvPr id="473" name="Picture 5" descr=""/>
          <p:cNvPicPr/>
          <p:nvPr/>
        </p:nvPicPr>
        <p:blipFill>
          <a:blip r:embed="rId1"/>
          <a:stretch/>
        </p:blipFill>
        <p:spPr>
          <a:xfrm>
            <a:off x="1476360" y="2108520"/>
            <a:ext cx="9039240" cy="4840920"/>
          </a:xfrm>
          <a:prstGeom prst="rect">
            <a:avLst/>
          </a:prstGeom>
          <a:ln>
            <a:noFill/>
          </a:ln>
        </p:spPr>
      </p:pic>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4" name="Picture 2" descr=""/>
          <p:cNvPicPr/>
          <p:nvPr/>
        </p:nvPicPr>
        <p:blipFill>
          <a:blip r:embed="rId1"/>
          <a:stretch/>
        </p:blipFill>
        <p:spPr>
          <a:xfrm>
            <a:off x="360" y="3223440"/>
            <a:ext cx="12191760" cy="3634560"/>
          </a:xfrm>
          <a:prstGeom prst="rect">
            <a:avLst/>
          </a:prstGeom>
          <a:ln>
            <a:noFill/>
          </a:ln>
        </p:spPr>
      </p:pic>
      <p:sp>
        <p:nvSpPr>
          <p:cNvPr id="475" name="CustomShape 1"/>
          <p:cNvSpPr/>
          <p:nvPr/>
        </p:nvSpPr>
        <p:spPr>
          <a:xfrm>
            <a:off x="297720" y="91440"/>
            <a:ext cx="11894400" cy="2101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400" spc="-1" strike="noStrike">
                <a:solidFill>
                  <a:srgbClr val="000000"/>
                </a:solidFill>
                <a:latin typeface="Franklin Gothic Book"/>
              </a:rPr>
              <a:t>IDA sees a reference to _beginthreadex, but that function has no external references to it. Damn, dead end. </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CustomShape 1"/>
          <p:cNvSpPr/>
          <p:nvPr/>
        </p:nvSpPr>
        <p:spPr>
          <a:xfrm>
            <a:off x="71640" y="0"/>
            <a:ext cx="12120480" cy="2284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3600" spc="-1" strike="noStrike">
                <a:solidFill>
                  <a:srgbClr val="000000"/>
                </a:solidFill>
                <a:latin typeface="Franklin Gothic Book"/>
              </a:rPr>
              <a:t>Running through this thing going forward isn’t working. Let’s try and go in reverse (no pun intended). We see an import for InternetReadFile</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p:txBody>
      </p:sp>
      <p:pic>
        <p:nvPicPr>
          <p:cNvPr id="477" name="Picture 3" descr=""/>
          <p:cNvPicPr/>
          <p:nvPr/>
        </p:nvPicPr>
        <p:blipFill>
          <a:blip r:embed="rId1"/>
          <a:stretch/>
        </p:blipFill>
        <p:spPr>
          <a:xfrm>
            <a:off x="2560320" y="2543400"/>
            <a:ext cx="7171920" cy="4314600"/>
          </a:xfrm>
          <a:prstGeom prst="rect">
            <a:avLst/>
          </a:prstGeom>
          <a:ln>
            <a:noFill/>
          </a:ln>
        </p:spPr>
      </p:pic>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8" name="Picture 2" descr=""/>
          <p:cNvPicPr/>
          <p:nvPr/>
        </p:nvPicPr>
        <p:blipFill>
          <a:blip r:embed="rId1"/>
          <a:stretch/>
        </p:blipFill>
        <p:spPr>
          <a:xfrm>
            <a:off x="914400" y="1455120"/>
            <a:ext cx="10009800" cy="5402520"/>
          </a:xfrm>
          <a:prstGeom prst="rect">
            <a:avLst/>
          </a:prstGeom>
          <a:ln>
            <a:noFill/>
          </a:ln>
        </p:spPr>
      </p:pic>
      <p:sp>
        <p:nvSpPr>
          <p:cNvPr id="479" name="CustomShape 1"/>
          <p:cNvSpPr/>
          <p:nvPr/>
        </p:nvSpPr>
        <p:spPr>
          <a:xfrm>
            <a:off x="822960" y="32760"/>
            <a:ext cx="11064240" cy="14302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400" spc="-1" strike="noStrike">
                <a:solidFill>
                  <a:srgbClr val="000000"/>
                </a:solidFill>
                <a:latin typeface="Franklin Gothic Book"/>
              </a:rPr>
              <a:t>This is the perfect function as it aligns best with downloading a file. </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TextShape 1"/>
          <p:cNvSpPr txBox="1"/>
          <p:nvPr/>
        </p:nvSpPr>
        <p:spPr>
          <a:xfrm>
            <a:off x="1972080" y="40680"/>
            <a:ext cx="10058040" cy="742680"/>
          </a:xfrm>
          <a:prstGeom prst="rect">
            <a:avLst/>
          </a:prstGeom>
          <a:noFill/>
          <a:ln>
            <a:noFill/>
          </a:ln>
        </p:spPr>
        <p:txBody>
          <a:bodyPr anchor="b">
            <a:noAutofit/>
          </a:bodyPr>
          <a:p>
            <a:pPr>
              <a:lnSpc>
                <a:spcPct val="90000"/>
              </a:lnSpc>
            </a:pPr>
            <a:r>
              <a:rPr b="0" lang="en-US" sz="4700" spc="-52" strike="noStrike">
                <a:solidFill>
                  <a:srgbClr val="404040"/>
                </a:solidFill>
                <a:latin typeface="Bookman Old Style"/>
              </a:rPr>
              <a:t>D</a:t>
            </a:r>
            <a:r>
              <a:rPr b="0" lang="en-US" sz="4700" spc="-52" strike="noStrike">
                <a:solidFill>
                  <a:srgbClr val="404040"/>
                </a:solidFill>
                <a:latin typeface="Bookman Old Style"/>
              </a:rPr>
              <a:t>L</a:t>
            </a:r>
            <a:r>
              <a:rPr b="0" lang="en-US" sz="4700" spc="-52" strike="noStrike">
                <a:solidFill>
                  <a:srgbClr val="404040"/>
                </a:solidFill>
                <a:latin typeface="Bookman Old Style"/>
              </a:rPr>
              <a:t>L</a:t>
            </a:r>
            <a:r>
              <a:rPr b="0" lang="en-US" sz="4700" spc="-52" strike="noStrike">
                <a:solidFill>
                  <a:srgbClr val="404040"/>
                </a:solidFill>
                <a:latin typeface="Bookman Old Style"/>
              </a:rPr>
              <a:t> </a:t>
            </a:r>
            <a:r>
              <a:rPr b="0" lang="en-US" sz="4700" spc="-52" strike="noStrike">
                <a:solidFill>
                  <a:srgbClr val="404040"/>
                </a:solidFill>
                <a:latin typeface="Bookman Old Style"/>
              </a:rPr>
              <a:t>E</a:t>
            </a:r>
            <a:r>
              <a:rPr b="0" lang="en-US" sz="4700" spc="-52" strike="noStrike">
                <a:solidFill>
                  <a:srgbClr val="404040"/>
                </a:solidFill>
                <a:latin typeface="Bookman Old Style"/>
              </a:rPr>
              <a:t>v</a:t>
            </a:r>
            <a:r>
              <a:rPr b="0" lang="en-US" sz="4700" spc="-52" strike="noStrike">
                <a:solidFill>
                  <a:srgbClr val="404040"/>
                </a:solidFill>
                <a:latin typeface="Bookman Old Style"/>
              </a:rPr>
              <a:t>e</a:t>
            </a:r>
            <a:r>
              <a:rPr b="0" lang="en-US" sz="4700" spc="-52" strike="noStrike">
                <a:solidFill>
                  <a:srgbClr val="404040"/>
                </a:solidFill>
                <a:latin typeface="Bookman Old Style"/>
              </a:rPr>
              <a:t>n</a:t>
            </a:r>
            <a:r>
              <a:rPr b="0" lang="en-US" sz="4700" spc="-52" strike="noStrike">
                <a:solidFill>
                  <a:srgbClr val="404040"/>
                </a:solidFill>
                <a:latin typeface="Bookman Old Style"/>
              </a:rPr>
              <a:t>t</a:t>
            </a:r>
            <a:r>
              <a:rPr b="0" lang="en-US" sz="4700" spc="-52" strike="noStrike">
                <a:solidFill>
                  <a:srgbClr val="404040"/>
                </a:solidFill>
                <a:latin typeface="Bookman Old Style"/>
              </a:rPr>
              <a:t>s</a:t>
            </a:r>
            <a:r>
              <a:rPr b="0" lang="en-US" sz="4700" spc="-52" strike="noStrike">
                <a:solidFill>
                  <a:srgbClr val="404040"/>
                </a:solidFill>
                <a:latin typeface="Bookman Old Style"/>
              </a:rPr>
              <a:t> </a:t>
            </a:r>
            <a:r>
              <a:rPr b="0" lang="en-US" sz="4700" spc="-52" strike="noStrike">
                <a:solidFill>
                  <a:srgbClr val="404040"/>
                </a:solidFill>
                <a:latin typeface="Bookman Old Style"/>
              </a:rPr>
              <a:t>2</a:t>
            </a:r>
            <a:endParaRPr b="0" lang="en-US" sz="4700" spc="-1" strike="noStrike">
              <a:solidFill>
                <a:srgbClr val="000000"/>
              </a:solidFill>
              <a:latin typeface="Franklin Gothic Book"/>
            </a:endParaRPr>
          </a:p>
        </p:txBody>
      </p:sp>
      <p:sp>
        <p:nvSpPr>
          <p:cNvPr id="328" name="CustomShape 2"/>
          <p:cNvSpPr/>
          <p:nvPr/>
        </p:nvSpPr>
        <p:spPr>
          <a:xfrm>
            <a:off x="40320" y="959400"/>
            <a:ext cx="12119760" cy="593892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en-US" sz="3200" spc="-1" strike="noStrike">
                <a:solidFill>
                  <a:srgbClr val="000000"/>
                </a:solidFill>
                <a:latin typeface="Franklin Gothic Book"/>
              </a:rPr>
              <a:t>DLL_PROCESS_ATTACH - Code event that occurs when a process initializing the DLL calls LoadLibrary(). </a:t>
            </a:r>
            <a:endParaRPr b="0" lang="en-US" sz="3200" spc="-1" strike="noStrike">
              <a:latin typeface="Arial"/>
            </a:endParaRPr>
          </a:p>
          <a:p>
            <a:pPr marL="285840" indent="-285480">
              <a:lnSpc>
                <a:spcPct val="100000"/>
              </a:lnSpc>
              <a:buClr>
                <a:srgbClr val="000000"/>
              </a:buClr>
              <a:buFont typeface="Arial"/>
              <a:buChar char="•"/>
            </a:pPr>
            <a:r>
              <a:rPr b="0" lang="en-US" sz="3200" spc="-1" strike="noStrike">
                <a:solidFill>
                  <a:srgbClr val="000000"/>
                </a:solidFill>
                <a:latin typeface="Franklin Gothic Book"/>
              </a:rPr>
              <a:t>DLL_THREAD_ATTACH — Happens whenever a new thread is created in the process initializing the DLL</a:t>
            </a:r>
            <a:endParaRPr b="0" lang="en-US" sz="3200" spc="-1" strike="noStrike">
              <a:latin typeface="Arial"/>
            </a:endParaRPr>
          </a:p>
          <a:p>
            <a:pPr marL="285840" indent="-285480">
              <a:lnSpc>
                <a:spcPct val="100000"/>
              </a:lnSpc>
              <a:buClr>
                <a:srgbClr val="000000"/>
              </a:buClr>
              <a:buFont typeface="Arial"/>
              <a:buChar char="•"/>
            </a:pPr>
            <a:r>
              <a:rPr b="0" lang="en-US" sz="3200" spc="-1" strike="noStrike">
                <a:solidFill>
                  <a:srgbClr val="000000"/>
                </a:solidFill>
                <a:latin typeface="Franklin Gothic Book"/>
              </a:rPr>
              <a:t>DLL_THREAD_DETACH — Same as above, but when a thread is destroyed.</a:t>
            </a:r>
            <a:endParaRPr b="0" lang="en-US" sz="3200" spc="-1" strike="noStrike">
              <a:latin typeface="Arial"/>
            </a:endParaRPr>
          </a:p>
          <a:p>
            <a:pPr marL="285840" indent="-285480">
              <a:lnSpc>
                <a:spcPct val="100000"/>
              </a:lnSpc>
              <a:buClr>
                <a:srgbClr val="000000"/>
              </a:buClr>
              <a:buFont typeface="Arial"/>
              <a:buChar char="•"/>
            </a:pPr>
            <a:r>
              <a:rPr b="0" lang="en-US" sz="3200" spc="-1" strike="noStrike">
                <a:solidFill>
                  <a:srgbClr val="000000"/>
                </a:solidFill>
                <a:latin typeface="Franklin Gothic Book"/>
              </a:rPr>
              <a:t>DLL_PROCESS_DETACH – Code event that happens when an initializing process calls FreeLibrary().</a:t>
            </a:r>
            <a:endParaRPr b="0" lang="en-US" sz="3200" spc="-1" strike="noStrike">
              <a:latin typeface="Arial"/>
            </a:endParaRPr>
          </a:p>
          <a:p>
            <a:pPr>
              <a:lnSpc>
                <a:spcPct val="100000"/>
              </a:lnSpc>
            </a:pPr>
            <a:endParaRPr b="0" lang="en-US" sz="3200" spc="-1" strike="noStrike">
              <a:latin typeface="Arial"/>
            </a:endParaRPr>
          </a:p>
          <a:p>
            <a:pPr>
              <a:lnSpc>
                <a:spcPct val="100000"/>
              </a:lnSpc>
            </a:pPr>
            <a:r>
              <a:rPr b="0" lang="en-US" sz="3200" spc="-1" strike="noStrike">
                <a:solidFill>
                  <a:srgbClr val="000000"/>
                </a:solidFill>
                <a:latin typeface="Franklin Gothic Book"/>
              </a:rPr>
              <a:t>I’ve found that the DLL_PROCESS_ATTACH event goes off several times despite LoadLibrary being called once. A Bug? Maybe.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0" name="Picture 2" descr=""/>
          <p:cNvPicPr/>
          <p:nvPr/>
        </p:nvPicPr>
        <p:blipFill>
          <a:blip r:embed="rId1"/>
          <a:stretch/>
        </p:blipFill>
        <p:spPr>
          <a:xfrm>
            <a:off x="0" y="907920"/>
            <a:ext cx="12191760" cy="5041800"/>
          </a:xfrm>
          <a:prstGeom prst="rect">
            <a:avLst/>
          </a:prstGeom>
          <a:ln>
            <a:noFill/>
          </a:ln>
        </p:spPr>
      </p:pic>
      <p:sp>
        <p:nvSpPr>
          <p:cNvPr id="481" name="CustomShape 1"/>
          <p:cNvSpPr/>
          <p:nvPr/>
        </p:nvSpPr>
        <p:spPr>
          <a:xfrm>
            <a:off x="3236400" y="120240"/>
            <a:ext cx="3685320" cy="9126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IDA shows our external references to a sub routine at 0x10002C40.</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2" name="Picture 2" descr=""/>
          <p:cNvPicPr/>
          <p:nvPr/>
        </p:nvPicPr>
        <p:blipFill>
          <a:blip r:embed="rId1"/>
          <a:stretch/>
        </p:blipFill>
        <p:spPr>
          <a:xfrm>
            <a:off x="4075920" y="0"/>
            <a:ext cx="8115480" cy="6857640"/>
          </a:xfrm>
          <a:prstGeom prst="rect">
            <a:avLst/>
          </a:prstGeom>
          <a:ln>
            <a:noFill/>
          </a:ln>
        </p:spPr>
      </p:pic>
      <p:sp>
        <p:nvSpPr>
          <p:cNvPr id="483" name="CustomShape 1"/>
          <p:cNvSpPr/>
          <p:nvPr/>
        </p:nvSpPr>
        <p:spPr>
          <a:xfrm>
            <a:off x="629640" y="781920"/>
            <a:ext cx="3248280" cy="11869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That’s more like it. Download code. HTTP requests. Let’s trace backwards from here. </a:t>
            </a:r>
            <a:endParaRPr b="0" lang="en-US" sz="1800" spc="-1" strike="noStrike">
              <a:latin typeface="Arial"/>
            </a:endParaRPr>
          </a:p>
        </p:txBody>
      </p:sp>
      <p:pic>
        <p:nvPicPr>
          <p:cNvPr id="484" name="Picture 4" descr="Diagram&#10;&#10;Description automatically generated"/>
          <p:cNvPicPr/>
          <p:nvPr/>
        </p:nvPicPr>
        <p:blipFill>
          <a:blip r:embed="rId2"/>
          <a:stretch/>
        </p:blipFill>
        <p:spPr>
          <a:xfrm>
            <a:off x="0" y="2342160"/>
            <a:ext cx="4075560" cy="4075560"/>
          </a:xfrm>
          <a:prstGeom prst="rect">
            <a:avLst/>
          </a:prstGeom>
          <a:ln>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5" name="Picture 2" descr=""/>
          <p:cNvPicPr/>
          <p:nvPr/>
        </p:nvPicPr>
        <p:blipFill>
          <a:blip r:embed="rId1"/>
          <a:stretch/>
        </p:blipFill>
        <p:spPr>
          <a:xfrm>
            <a:off x="-28080" y="1178640"/>
            <a:ext cx="12191760" cy="5679000"/>
          </a:xfrm>
          <a:prstGeom prst="rect">
            <a:avLst/>
          </a:prstGeom>
          <a:ln>
            <a:noFill/>
          </a:ln>
        </p:spPr>
      </p:pic>
      <p:sp>
        <p:nvSpPr>
          <p:cNvPr id="486" name="CustomShape 1"/>
          <p:cNvSpPr/>
          <p:nvPr/>
        </p:nvSpPr>
        <p:spPr>
          <a:xfrm>
            <a:off x="2799360" y="248760"/>
            <a:ext cx="4996800" cy="91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I was right. Threading, but not your traditional Win32 API. Actually an MFC intrinsic that does the same thing.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7" name="Picture 2" descr=""/>
          <p:cNvPicPr/>
          <p:nvPr/>
        </p:nvPicPr>
        <p:blipFill>
          <a:blip r:embed="rId1"/>
          <a:stretch/>
        </p:blipFill>
        <p:spPr>
          <a:xfrm>
            <a:off x="0" y="802800"/>
            <a:ext cx="12191760" cy="5251680"/>
          </a:xfrm>
          <a:prstGeom prst="rect">
            <a:avLst/>
          </a:prstGeom>
          <a:ln>
            <a:noFill/>
          </a:ln>
        </p:spPr>
      </p:pic>
      <p:sp>
        <p:nvSpPr>
          <p:cNvPr id="488" name="CustomShape 1"/>
          <p:cNvSpPr/>
          <p:nvPr/>
        </p:nvSpPr>
        <p:spPr>
          <a:xfrm>
            <a:off x="1989360" y="681840"/>
            <a:ext cx="8056800" cy="14612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External reference to here, brings us right to the original export. Great. So a new thread is created that takes a URL string, a pointer, and a character. The URL string being one of our arguments pushed to the stack before the call. We should modify our arguments to URL’s.</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CustomShape 1"/>
          <p:cNvSpPr/>
          <p:nvPr/>
        </p:nvSpPr>
        <p:spPr>
          <a:xfrm>
            <a:off x="0" y="1800"/>
            <a:ext cx="4846320" cy="64584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200" spc="-1" strike="noStrike">
                <a:solidFill>
                  <a:srgbClr val="000000"/>
                </a:solidFill>
                <a:latin typeface="Franklin Gothic Book"/>
              </a:rPr>
              <a:t>So InternetReadFile gets a handle from InternetOpenUrl, or HTTPOpenRequest. I didn’t see InternetOpenUrl, but I saw the other one. Setting breakpoints, we can see the first argument is the URL. The second argument is the destination folder. The third argument does….?</a:t>
            </a:r>
            <a:endParaRPr b="0" lang="en-US" sz="2200" spc="-1" strike="noStrike">
              <a:latin typeface="Arial"/>
            </a:endParaRPr>
          </a:p>
          <a:p>
            <a:pPr>
              <a:lnSpc>
                <a:spcPct val="100000"/>
              </a:lnSpc>
            </a:pPr>
            <a:endParaRPr b="0" lang="en-US" sz="2200" spc="-1" strike="noStrike">
              <a:latin typeface="Arial"/>
            </a:endParaRPr>
          </a:p>
          <a:p>
            <a:pPr>
              <a:lnSpc>
                <a:spcPct val="100000"/>
              </a:lnSpc>
            </a:pPr>
            <a:r>
              <a:rPr b="0" lang="en-US" sz="2200" spc="-1" strike="noStrike">
                <a:solidFill>
                  <a:srgbClr val="000000"/>
                </a:solidFill>
                <a:latin typeface="Franklin Gothic Book"/>
              </a:rPr>
              <a:t>We also can’t seem to control the file name. Its hard to follow the second argument through all this garbage.</a:t>
            </a:r>
            <a:endParaRPr b="0" lang="en-US" sz="2200" spc="-1" strike="noStrike">
              <a:latin typeface="Arial"/>
            </a:endParaRPr>
          </a:p>
          <a:p>
            <a:pPr>
              <a:lnSpc>
                <a:spcPct val="100000"/>
              </a:lnSpc>
            </a:pPr>
            <a:endParaRPr b="0" lang="en-US" sz="2200" spc="-1" strike="noStrike">
              <a:latin typeface="Arial"/>
            </a:endParaRPr>
          </a:p>
          <a:p>
            <a:pPr>
              <a:lnSpc>
                <a:spcPct val="100000"/>
              </a:lnSpc>
            </a:pPr>
            <a:r>
              <a:rPr b="0" lang="en-US" sz="2200" spc="-1" strike="noStrike">
                <a:solidFill>
                  <a:srgbClr val="000000"/>
                </a:solidFill>
                <a:latin typeface="Franklin Gothic Book"/>
              </a:rPr>
              <a:t>What’s interesting is the call to </a:t>
            </a:r>
            <a:endParaRPr b="0" lang="en-US" sz="2200" spc="-1" strike="noStrike">
              <a:latin typeface="Arial"/>
            </a:endParaRPr>
          </a:p>
          <a:p>
            <a:pPr>
              <a:lnSpc>
                <a:spcPct val="100000"/>
              </a:lnSpc>
            </a:pPr>
            <a:r>
              <a:rPr b="0" lang="en-US" sz="2200" spc="-1" strike="noStrike">
                <a:solidFill>
                  <a:srgbClr val="000000"/>
                </a:solidFill>
                <a:latin typeface="Franklin Gothic Book"/>
              </a:rPr>
              <a:t>dword ptr ds:[edx+0x38]</a:t>
            </a:r>
            <a:endParaRPr b="0" lang="en-US" sz="2200" spc="-1" strike="noStrike">
              <a:latin typeface="Arial"/>
            </a:endParaRPr>
          </a:p>
          <a:p>
            <a:pPr>
              <a:lnSpc>
                <a:spcPct val="100000"/>
              </a:lnSpc>
            </a:pPr>
            <a:endParaRPr b="0" lang="en-US" sz="2200" spc="-1" strike="noStrike">
              <a:latin typeface="Arial"/>
            </a:endParaRPr>
          </a:p>
          <a:p>
            <a:pPr>
              <a:lnSpc>
                <a:spcPct val="100000"/>
              </a:lnSpc>
            </a:pPr>
            <a:r>
              <a:rPr b="0" lang="en-US" sz="2200" spc="-1" strike="noStrike">
                <a:solidFill>
                  <a:srgbClr val="000000"/>
                </a:solidFill>
                <a:latin typeface="Franklin Gothic Book"/>
              </a:rPr>
              <a:t>What’s inside? </a:t>
            </a:r>
            <a:endParaRPr b="0" lang="en-US" sz="2200" spc="-1" strike="noStrike">
              <a:latin typeface="Arial"/>
            </a:endParaRPr>
          </a:p>
        </p:txBody>
      </p:sp>
      <p:pic>
        <p:nvPicPr>
          <p:cNvPr id="490" name="Picture 3" descr=""/>
          <p:cNvPicPr/>
          <p:nvPr/>
        </p:nvPicPr>
        <p:blipFill>
          <a:blip r:embed="rId1"/>
          <a:stretch/>
        </p:blipFill>
        <p:spPr>
          <a:xfrm>
            <a:off x="4970160" y="0"/>
            <a:ext cx="7221240" cy="6857640"/>
          </a:xfrm>
          <a:prstGeom prst="rect">
            <a:avLst/>
          </a:prstGeom>
          <a:ln>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1" name="Picture 5" descr=""/>
          <p:cNvPicPr/>
          <p:nvPr/>
        </p:nvPicPr>
        <p:blipFill>
          <a:blip r:embed="rId1"/>
          <a:stretch/>
        </p:blipFill>
        <p:spPr>
          <a:xfrm>
            <a:off x="46800" y="5212080"/>
            <a:ext cx="7451280" cy="958320"/>
          </a:xfrm>
          <a:prstGeom prst="rect">
            <a:avLst/>
          </a:prstGeom>
          <a:ln>
            <a:noFill/>
          </a:ln>
        </p:spPr>
      </p:pic>
      <p:pic>
        <p:nvPicPr>
          <p:cNvPr id="492" name="Picture 2" descr=""/>
          <p:cNvPicPr/>
          <p:nvPr/>
        </p:nvPicPr>
        <p:blipFill>
          <a:blip r:embed="rId2"/>
          <a:stretch/>
        </p:blipFill>
        <p:spPr>
          <a:xfrm>
            <a:off x="7251120" y="922320"/>
            <a:ext cx="4976640" cy="4305960"/>
          </a:xfrm>
          <a:prstGeom prst="rect">
            <a:avLst/>
          </a:prstGeom>
          <a:ln>
            <a:noFill/>
          </a:ln>
        </p:spPr>
      </p:pic>
      <p:sp>
        <p:nvSpPr>
          <p:cNvPr id="493" name="CustomShape 1"/>
          <p:cNvSpPr/>
          <p:nvPr/>
        </p:nvSpPr>
        <p:spPr>
          <a:xfrm>
            <a:off x="0" y="3240"/>
            <a:ext cx="7132320" cy="44456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600" spc="-1" strike="noStrike">
                <a:solidFill>
                  <a:srgbClr val="000000"/>
                </a:solidFill>
                <a:latin typeface="Franklin Gothic Book"/>
              </a:rPr>
              <a:t>WriteFile call. Can’t seem to find out file name. Seems to have something to do with our second arg. </a:t>
            </a:r>
            <a:endParaRPr b="0" lang="en-US" sz="2600" spc="-1" strike="noStrike">
              <a:latin typeface="Arial"/>
            </a:endParaRPr>
          </a:p>
          <a:p>
            <a:pPr>
              <a:lnSpc>
                <a:spcPct val="100000"/>
              </a:lnSpc>
            </a:pPr>
            <a:endParaRPr b="0" lang="en-US" sz="2600" spc="-1" strike="noStrike">
              <a:latin typeface="Arial"/>
            </a:endParaRPr>
          </a:p>
          <a:p>
            <a:pPr>
              <a:lnSpc>
                <a:spcPct val="100000"/>
              </a:lnSpc>
            </a:pPr>
            <a:r>
              <a:rPr b="0" lang="en-US" sz="2600" spc="-1" strike="noStrike">
                <a:solidFill>
                  <a:srgbClr val="000000"/>
                </a:solidFill>
                <a:latin typeface="Franklin Gothic Book"/>
              </a:rPr>
              <a:t>On a whim, running the second argument with ‘./’ to denote the current directory for presumptively a save destination yields some fruit. Weird names, but file names none the less. And data in them apparently.</a:t>
            </a:r>
            <a:endParaRPr b="0" lang="en-US" sz="2600" spc="-1" strike="noStrike">
              <a:latin typeface="Arial"/>
            </a:endParaRPr>
          </a:p>
          <a:p>
            <a:pPr>
              <a:lnSpc>
                <a:spcPct val="100000"/>
              </a:lnSpc>
            </a:pPr>
            <a:endParaRPr b="0" lang="en-US" sz="26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4" name="Picture 2" descr=""/>
          <p:cNvPicPr/>
          <p:nvPr/>
        </p:nvPicPr>
        <p:blipFill>
          <a:blip r:embed="rId1"/>
          <a:stretch/>
        </p:blipFill>
        <p:spPr>
          <a:xfrm>
            <a:off x="53280" y="1264320"/>
            <a:ext cx="7558200" cy="4438440"/>
          </a:xfrm>
          <a:prstGeom prst="rect">
            <a:avLst/>
          </a:prstGeom>
          <a:ln>
            <a:noFill/>
          </a:ln>
        </p:spPr>
      </p:pic>
      <p:sp>
        <p:nvSpPr>
          <p:cNvPr id="495" name="CustomShape 1"/>
          <p:cNvSpPr/>
          <p:nvPr/>
        </p:nvSpPr>
        <p:spPr>
          <a:xfrm>
            <a:off x="7863840" y="32040"/>
            <a:ext cx="4023360" cy="1431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400" spc="-1" strike="noStrike">
                <a:solidFill>
                  <a:srgbClr val="000000"/>
                </a:solidFill>
                <a:latin typeface="Franklin Gothic Book"/>
              </a:rPr>
              <a:t>Sure enough, JPG file.</a:t>
            </a:r>
            <a:endParaRPr b="0" lang="en-US" sz="4400" spc="-1" strike="noStrike">
              <a:latin typeface="Arial"/>
            </a:endParaRPr>
          </a:p>
        </p:txBody>
      </p:sp>
      <p:pic>
        <p:nvPicPr>
          <p:cNvPr id="496" name="Picture 8" descr="A drawing of a face&#10;&#10;Description automatically generated with low confidence"/>
          <p:cNvPicPr/>
          <p:nvPr/>
        </p:nvPicPr>
        <p:blipFill>
          <a:blip r:embed="rId2"/>
          <a:stretch/>
        </p:blipFill>
        <p:spPr>
          <a:xfrm>
            <a:off x="7677000" y="1447920"/>
            <a:ext cx="4041360" cy="4567680"/>
          </a:xfrm>
          <a:prstGeom prst="rect">
            <a:avLst/>
          </a:prstGeom>
          <a:ln>
            <a:noFill/>
          </a:ln>
        </p:spPr>
      </p:pic>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7" name="CustomShape 1"/>
          <p:cNvSpPr/>
          <p:nvPr/>
        </p:nvSpPr>
        <p:spPr>
          <a:xfrm>
            <a:off x="91440" y="1800"/>
            <a:ext cx="12070080" cy="13694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800" spc="-1" strike="noStrike">
                <a:solidFill>
                  <a:srgbClr val="000000"/>
                </a:solidFill>
                <a:latin typeface="Franklin Gothic Book"/>
              </a:rPr>
              <a:t>Did it work? Hell yeah! File name the function saves with is wrong, but we can rename. We were able to successfully download a file using someone else’s undocumented code. </a:t>
            </a:r>
            <a:endParaRPr b="0" lang="en-US" sz="2800" spc="-1" strike="noStrike">
              <a:latin typeface="Arial"/>
            </a:endParaRPr>
          </a:p>
        </p:txBody>
      </p:sp>
      <p:pic>
        <p:nvPicPr>
          <p:cNvPr id="498" name="Picture 9" descr="Diagram, text, whiteboard&#10;&#10;Description automatically generated"/>
          <p:cNvPicPr/>
          <p:nvPr/>
        </p:nvPicPr>
        <p:blipFill>
          <a:blip r:embed="rId1"/>
          <a:stretch/>
        </p:blipFill>
        <p:spPr>
          <a:xfrm>
            <a:off x="5841720" y="1768680"/>
            <a:ext cx="5988960" cy="4559760"/>
          </a:xfrm>
          <a:prstGeom prst="rect">
            <a:avLst/>
          </a:prstGeom>
          <a:ln>
            <a:noFill/>
          </a:ln>
        </p:spPr>
      </p:pic>
      <p:pic>
        <p:nvPicPr>
          <p:cNvPr id="499" name="Picture 11" descr="A picture containing food, indoor, melon, soup&#10;&#10;Description automatically generated"/>
          <p:cNvPicPr/>
          <p:nvPr/>
        </p:nvPicPr>
        <p:blipFill>
          <a:blip r:embed="rId2"/>
          <a:stretch/>
        </p:blipFill>
        <p:spPr>
          <a:xfrm>
            <a:off x="586440" y="2255040"/>
            <a:ext cx="5192640" cy="4084920"/>
          </a:xfrm>
          <a:prstGeom prst="rect">
            <a:avLst/>
          </a:prstGeom>
          <a:ln>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0" name="Picture 1" descr="">
            <a:hlinkClick r:id="" action="ppaction://media"/>
          </p:cNvPr>
          <p:cNvPicPr/>
          <p:nvPr>
            <a:videoFile r:link="rId1"/>
            <p:extLst>
              <p:ext uri="{DAA4B4D4-6D71-4841-9C94-3DE7FCFB9230}">
                <p14:media r:embed="rId2"/>
              </p:ext>
            </p:extLst>
          </p:nvPr>
        </p:nvPicPr>
        <p:blipFill>
          <a:blip r:embed="rId3"/>
        </p:blipFill>
        <p:spPr>
          <a:xfrm>
            <a:off x="0" y="0"/>
            <a:ext cx="12191760" cy="6857640"/>
          </a:xfrm>
          <a:prstGeom prst="rect">
            <a:avLst/>
          </a:prstGeom>
          <a:ln>
            <a:noFill/>
          </a:ln>
        </p:spPr>
      </p:pic>
    </p:spTree>
  </p:cSld>
  <mc:AlternateContent>
    <mc:Choice Requires="p14">
      <p:transition spd="slow" p14:dur="2000"/>
    </mc:Choice>
    <mc:Fallback>
      <p:transition spd="slow"/>
    </mc:Fallback>
  </mc:AlternateContent>
  <p:timing>
    <p:tnLst>
      <p:par>
        <p:cTn id="12" dur="indefinite" restart="never" nodeType="tmRoot">
          <p:childTnLst>
            <p:seq>
              <p:cTn id="13" dur="indefinite" nodeType="mainSeq">
                <p:childTnLst>
                  <p:par>
                    <p:cTn id="14" fill="hold">
                      <p:stCondLst>
                        <p:cond delay="indefinite"/>
                      </p:stCondLst>
                      <p:childTnLst>
                        <p:par>
                          <p:cTn id="15" fill="hold">
                            <p:stCondLst>
                              <p:cond delay="0"/>
                            </p:stCondLst>
                            <p:childTnLst>
                              <p:par>
                                <p:cTn id="16" nodeType="clickEffect" fill="hold" presetClass="mediacall">
                                  <p:stCondLst>
                                    <p:cond delay="0"/>
                                  </p:stCondLst>
                                  <p:childTnLst>
                                    <p:cmd type="call">
                                      <p:cBhvr>
                                        <p:cTn id="17" dur="29784" fill="hold"/>
                                        <p:tgtEl>
                                          <p:spTgt spid="500"/>
                                        </p:tgtEl>
                                      </p:cBhvr>
                                    </p:cmd>
                                  </p:childTnLst>
                                </p:cTn>
                              </p:par>
                            </p:childTnLst>
                          </p:cTn>
                        </p:par>
                      </p:childTnLst>
                    </p:cTn>
                  </p:par>
                </p:childTnLst>
              </p:cTn>
              <p:prevCondLst>
                <p:cond evt="onPrev">
                  <p:tgtEl>
                    <p:sldTgt/>
                  </p:tgtEl>
                </p:cond>
              </p:prevCondLst>
              <p:nextCondLst>
                <p:cond evt="onNext">
                  <p:tgtEl>
                    <p:sldTgt/>
                  </p:tgtEl>
                </p:cond>
              </p:nextCondLst>
            </p:seq>
            <p:seq>
              <p:cTn id="18" restart="whenNotActive" nodeType="interactiveSeq" fill="hold">
                <p:stCondLst>
                  <p:cond delay="0" evt="onClick">
                    <p:tgtEl>
                      <p:spTgt spid="500"/>
                    </p:tgtEl>
                  </p:cond>
                </p:stCondLst>
                <p:childTnLst>
                  <p:par>
                    <p:cTn id="19" fill="hold">
                      <p:stCondLst>
                        <p:cond delay="0" evt="onClick">
                          <p:tgtEl>
                            <p:spTgt spid="500"/>
                          </p:tgtEl>
                        </p:cond>
                      </p:stCondLst>
                      <p:childTnLst>
                        <p:par>
                          <p:cTn id="20" fill="hold">
                            <p:stCondLst>
                              <p:cond delay="0"/>
                            </p:stCondLst>
                            <p:childTnLst>
                              <p:par>
                                <p:cTn id="21" nodeType="clickEffect" fill="hold" presetClass="mediacall">
                                  <p:stCondLst>
                                    <p:cond delay="0"/>
                                  </p:stCondLst>
                                  <p:childTnLst>
                                    <p:cmd type="call" cmd="togglePause">
                                      <p:cBhvr>
                                        <p:cTn id="22" dur="1" fill="hold"/>
                                        <p:tgtEl>
                                          <p:spTgt spid="500"/>
                                        </p:tgtEl>
                                      </p:cBhvr>
                                    </p:cmd>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1" name="Picture 14" descr="A person holding a trophy&#10;&#10;Description automatically generated with medium confidence"/>
          <p:cNvPicPr/>
          <p:nvPr/>
        </p:nvPicPr>
        <p:blipFill>
          <a:blip r:embed="rId1"/>
          <a:stretch/>
        </p:blipFill>
        <p:spPr>
          <a:xfrm>
            <a:off x="0" y="-11880"/>
            <a:ext cx="6805440" cy="6869520"/>
          </a:xfrm>
          <a:prstGeom prst="rect">
            <a:avLst/>
          </a:prstGeom>
          <a:ln>
            <a:noFill/>
          </a:ln>
        </p:spPr>
      </p:pic>
      <p:sp>
        <p:nvSpPr>
          <p:cNvPr id="502" name="CustomShape 1"/>
          <p:cNvSpPr/>
          <p:nvPr/>
        </p:nvSpPr>
        <p:spPr>
          <a:xfrm>
            <a:off x="6922080" y="340920"/>
            <a:ext cx="4603680" cy="2101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4400" spc="-1" strike="noStrike">
                <a:solidFill>
                  <a:srgbClr val="000000"/>
                </a:solidFill>
                <a:latin typeface="Franklin Gothic Book"/>
              </a:rPr>
              <a:t>Now we know and knowing is half the battle.</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9" name="Picture 7" descr=""/>
          <p:cNvPicPr/>
          <p:nvPr/>
        </p:nvPicPr>
        <p:blipFill>
          <a:blip r:embed="rId1"/>
          <a:stretch/>
        </p:blipFill>
        <p:spPr>
          <a:xfrm>
            <a:off x="659160" y="0"/>
            <a:ext cx="10873080" cy="6857640"/>
          </a:xfrm>
          <a:prstGeom prst="rect">
            <a:avLst/>
          </a:prstGeom>
          <a:ln>
            <a:noFill/>
          </a:ln>
        </p:spPr>
      </p:pic>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3" name="Picture 3" descr="Wood human figure"/>
          <p:cNvPicPr/>
          <p:nvPr/>
        </p:nvPicPr>
        <p:blipFill>
          <a:blip r:embed="rId1"/>
          <a:srcRect l="0" t="36" r="0" b="43709"/>
          <a:stretch/>
        </p:blipFill>
        <p:spPr>
          <a:xfrm>
            <a:off x="0" y="17640"/>
            <a:ext cx="12191760" cy="4578120"/>
          </a:xfrm>
          <a:prstGeom prst="rect">
            <a:avLst/>
          </a:prstGeom>
          <a:ln>
            <a:noFill/>
          </a:ln>
        </p:spPr>
      </p:pic>
      <p:sp>
        <p:nvSpPr>
          <p:cNvPr id="504" name="TextShape 1"/>
          <p:cNvSpPr txBox="1"/>
          <p:nvPr/>
        </p:nvSpPr>
        <p:spPr>
          <a:xfrm>
            <a:off x="1097280" y="4799520"/>
            <a:ext cx="10287360" cy="743400"/>
          </a:xfrm>
          <a:prstGeom prst="rect">
            <a:avLst/>
          </a:prstGeom>
          <a:noFill/>
          <a:ln>
            <a:noFill/>
          </a:ln>
        </p:spPr>
        <p:txBody>
          <a:bodyPr tIns="0" bIns="0" anchor="b">
            <a:noAutofit/>
          </a:bodyPr>
          <a:p>
            <a:pPr>
              <a:lnSpc>
                <a:spcPct val="90000"/>
              </a:lnSpc>
            </a:pPr>
            <a:r>
              <a:rPr b="0" lang="en-US" sz="3600" spc="-52" strike="noStrike">
                <a:solidFill>
                  <a:srgbClr val="ffffff"/>
                </a:solidFill>
                <a:latin typeface="Bookman Old Style"/>
              </a:rPr>
              <a:t>Any questions? If not, thank you for listening!</a:t>
            </a:r>
            <a:endParaRPr b="0" lang="en-US" sz="3600" spc="-1" strike="noStrike">
              <a:solidFill>
                <a:srgbClr val="000000"/>
              </a:solidFill>
              <a:latin typeface="Franklin Gothic Book"/>
            </a:endParaRPr>
          </a:p>
        </p:txBody>
      </p:sp>
      <p:pic>
        <p:nvPicPr>
          <p:cNvPr id="505" name="Picture 4" descr="Text&#10;&#10;Description automatically generated with medium confidence"/>
          <p:cNvPicPr/>
          <p:nvPr/>
        </p:nvPicPr>
        <p:blipFill>
          <a:blip r:embed="rId2"/>
          <a:stretch/>
        </p:blipFill>
        <p:spPr>
          <a:xfrm>
            <a:off x="6456960" y="7920"/>
            <a:ext cx="5734800" cy="45957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0" y="1532160"/>
            <a:ext cx="4064400" cy="47538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Franklin Gothic Book"/>
              </a:rPr>
              <a:t>Think of a DLL Imports as a table that contains all of the functions an exe or DLL is loading later. </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Example:</a:t>
            </a:r>
            <a:endParaRPr b="0" lang="en-US" sz="1800" spc="-1" strike="noStrike">
              <a:latin typeface="Arial"/>
            </a:endParaRPr>
          </a:p>
          <a:p>
            <a:pPr>
              <a:lnSpc>
                <a:spcPct val="100000"/>
              </a:lnSpc>
            </a:pPr>
            <a:r>
              <a:rPr b="0" lang="en-US" sz="1800" spc="-1" strike="noStrike">
                <a:solidFill>
                  <a:srgbClr val="000000"/>
                </a:solidFill>
                <a:latin typeface="Franklin Gothic Book"/>
              </a:rPr>
              <a:t>My program needs to call the InternetReadFile() API. So, my imports table will have an entry for wininet.dll with the function InternetReadFile()specified within the import address table.</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Franklin Gothic Book"/>
              </a:rPr>
              <a:t>The Import address table is just a list of pointers to said API’s when loaded into memory. All the other crap not mentioned can again be the subject of another talk.</a:t>
            </a:r>
            <a:endParaRPr b="0" lang="en-US" sz="1800" spc="-1" strike="noStrike">
              <a:latin typeface="Arial"/>
            </a:endParaRPr>
          </a:p>
        </p:txBody>
      </p:sp>
      <p:pic>
        <p:nvPicPr>
          <p:cNvPr id="331" name="Picture 6" descr=""/>
          <p:cNvPicPr/>
          <p:nvPr/>
        </p:nvPicPr>
        <p:blipFill>
          <a:blip r:embed="rId1"/>
          <a:stretch/>
        </p:blipFill>
        <p:spPr>
          <a:xfrm>
            <a:off x="4064760" y="1861560"/>
            <a:ext cx="8127000" cy="3687840"/>
          </a:xfrm>
          <a:prstGeom prst="rect">
            <a:avLst/>
          </a:prstGeom>
          <a:ln>
            <a:noFill/>
          </a:ln>
        </p:spPr>
      </p:pic>
      <p:sp>
        <p:nvSpPr>
          <p:cNvPr id="332" name="CustomShape 2"/>
          <p:cNvSpPr/>
          <p:nvPr/>
        </p:nvSpPr>
        <p:spPr>
          <a:xfrm>
            <a:off x="3613320" y="363240"/>
            <a:ext cx="5004720" cy="91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5400" spc="-1" strike="noStrike">
                <a:solidFill>
                  <a:srgbClr val="000000"/>
                </a:solidFill>
                <a:latin typeface="Bookman Old Style"/>
              </a:rPr>
              <a:t>DLL Imports</a:t>
            </a:r>
            <a:endParaRPr b="0" lang="en-US" sz="5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{FA3F06C5-33AA-4A1B-95F1-07D3D237F914}tf56160789_win32</Template>
  <TotalTime>16636</TotalTime>
  <Application>LibreOffice/6.4.7.2$Linux_X86_64 LibreOffice_project/40$Build-2</Application>
  <Words>4318</Words>
  <Paragraphs>251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2021-11-27T03:26:20Z</dcterms:created>
  <dc:creator>Joe Giron</dc:creator>
  <dc:description/>
  <dc:language>en-US</dc:language>
  <cp:lastModifiedBy/>
  <dcterms:modified xsi:type="dcterms:W3CDTF">2022-02-05T07:55:50Z</dcterms:modified>
  <cp:revision>109</cp:revision>
  <dc:subject/>
  <dc:title>Reverse Engineering DLL’s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2</vt:i4>
  </property>
  <property fmtid="{D5CDD505-2E9C-101B-9397-08002B2CF9AE}" pid="7" name="Notes">
    <vt:i4>0</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80</vt:i4>
  </property>
</Properties>
</file>